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handoutMasterIdLst>
    <p:handoutMasterId r:id="rId13"/>
  </p:handoutMasterIdLst>
  <p:sldIdLst>
    <p:sldId id="265" r:id="rId5"/>
    <p:sldId id="299" r:id="rId6"/>
    <p:sldId id="300" r:id="rId7"/>
    <p:sldId id="302" r:id="rId8"/>
    <p:sldId id="301" r:id="rId9"/>
    <p:sldId id="303" r:id="rId10"/>
    <p:sldId id="29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TIA" id="{D159FABA-69ED-45DB-A04F-BE6CE13F9687}">
          <p14:sldIdLst>
            <p14:sldId id="265"/>
            <p14:sldId id="299"/>
            <p14:sldId id="300"/>
            <p14:sldId id="302"/>
            <p14:sldId id="301"/>
            <p14:sldId id="303"/>
            <p14:sldId id="2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C2B214-FCCE-5B1F-9876-29CF12CAB188}" name="Larissa Barnat" initials="LB" userId="S::lbarnat@comptia.org::be79feea-9be1-4a1d-a6f9-bffe55c450a1" providerId="AD"/>
  <p188:author id="{FA150138-AC8C-B7EB-B081-E9D78A9062B2}" name="Donna Koppensteiner" initials="DK" userId="S::dkoppensteiner@comptia.org::2ade1269-f8cd-4e07-bc4f-3cb771fbd1f1" providerId="AD"/>
  <p188:author id="{DEFE4148-F27C-EB14-9848-554F89FF6D2F}" name="Jennifer Strilko" initials="JS" userId="S::jstrilko@comptia.org::7df503ec-c7af-46e8-b549-708e3a5bb08f" providerId="AD"/>
  <p188:author id="{4172809F-8975-25B4-4190-E386BFC49EDF}" name="Suzanne Winn" initials="" userId="S::SuzanneWinn@oliver.agency::22d52020-9aa6-4b18-b576-d30c48e0ed82" providerId="AD"/>
  <p188:author id="{B5526CBF-0728-CD7A-F5ED-874C5983E0F8}" name="Katie Hoenicke" initials="KH" userId="S::khoenicke@comptia.org::710a1d4b-a825-4f62-a0de-7513b2b77f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53B"/>
    <a:srgbClr val="E3E3E3"/>
    <a:srgbClr val="7D92A1"/>
    <a:srgbClr val="A9B7C0"/>
    <a:srgbClr val="C8102E"/>
    <a:srgbClr val="5125A1"/>
    <a:srgbClr val="D03706"/>
    <a:srgbClr val="C90A32"/>
    <a:srgbClr val="A11661"/>
    <a:srgbClr val="C01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27"/>
    <p:restoredTop sz="94658"/>
  </p:normalViewPr>
  <p:slideViewPr>
    <p:cSldViewPr snapToGrid="0">
      <p:cViewPr varScale="1">
        <p:scale>
          <a:sx n="92" d="100"/>
          <a:sy n="92" d="100"/>
        </p:scale>
        <p:origin x="192" y="7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30574709892401303"/>
          <c:y val="4.1207847471323437E-2"/>
          <c:w val="0.6556314011923321"/>
          <c:h val="0.93334278939030424"/>
        </c:manualLayout>
      </c:layout>
      <c:barChart>
        <c:barDir val="bar"/>
        <c:grouping val="stacked"/>
        <c:varyColors val="0"/>
        <c:ser>
          <c:idx val="0"/>
          <c:order val="0"/>
          <c:tx>
            <c:strRef>
              <c:f>Sheet1!$B$1</c:f>
              <c:strCache>
                <c:ptCount val="1"/>
                <c:pt idx="0">
                  <c:v>High Priority</c:v>
                </c:pt>
              </c:strCache>
            </c:strRef>
          </c:tx>
          <c:spPr>
            <a:solidFill>
              <a:srgbClr val="2C353C"/>
            </a:solidFill>
            <a:ln>
              <a:solidFill>
                <a:schemeClr val="bg1"/>
              </a:solidFill>
            </a:ln>
            <a:effectLst/>
          </c:spPr>
          <c:invertIfNegative val="0"/>
          <c:dLbls>
            <c:spPr>
              <a:noFill/>
              <a:ln>
                <a:noFill/>
              </a:ln>
              <a:effectLst/>
            </c:spPr>
            <c:txPr>
              <a:bodyPr wrap="square" lIns="38100" tIns="19050" rIns="38100" bIns="19050" anchor="ctr">
                <a:spAutoFit/>
              </a:bodyPr>
              <a:lstStyle/>
              <a:p>
                <a:pPr>
                  <a:defRPr sz="1200" b="0" i="0">
                    <a:solidFill>
                      <a:schemeClr val="bg1"/>
                    </a:solidFill>
                    <a:latin typeface="Inter Light" panose="02000503000000020004" pitchFamily="2" charset="0"/>
                    <a:ea typeface="Inter Light"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Web presence </c:v>
                </c:pt>
                <c:pt idx="1">
                  <c:v>Artificial intelligence </c:v>
                </c:pt>
                <c:pt idx="2">
                  <c:v>Back office applications</c:v>
                </c:pt>
                <c:pt idx="3">
                  <c:v>Robust infrastructure</c:v>
                </c:pt>
                <c:pt idx="4">
                  <c:v>IT support </c:v>
                </c:pt>
                <c:pt idx="5">
                  <c:v>Employee productivity</c:v>
                </c:pt>
                <c:pt idx="6">
                  <c:v>Data analytics </c:v>
                </c:pt>
                <c:pt idx="7">
                  <c:v>Cybersecurity </c:v>
                </c:pt>
              </c:strCache>
            </c:strRef>
          </c:cat>
          <c:val>
            <c:numRef>
              <c:f>Sheet1!$B$2:$B$9</c:f>
              <c:numCache>
                <c:formatCode>0%</c:formatCode>
                <c:ptCount val="8"/>
                <c:pt idx="0">
                  <c:v>0.46</c:v>
                </c:pt>
                <c:pt idx="1">
                  <c:v>0.52</c:v>
                </c:pt>
                <c:pt idx="2">
                  <c:v>0.52</c:v>
                </c:pt>
                <c:pt idx="3">
                  <c:v>0.57999999999999996</c:v>
                </c:pt>
                <c:pt idx="4">
                  <c:v>0.59</c:v>
                </c:pt>
                <c:pt idx="5">
                  <c:v>0.62</c:v>
                </c:pt>
                <c:pt idx="6">
                  <c:v>0.64</c:v>
                </c:pt>
                <c:pt idx="7">
                  <c:v>0.78</c:v>
                </c:pt>
              </c:numCache>
            </c:numRef>
          </c:val>
          <c:extLst>
            <c:ext xmlns:c16="http://schemas.microsoft.com/office/drawing/2014/chart" uri="{C3380CC4-5D6E-409C-BE32-E72D297353CC}">
              <c16:uniqueId val="{00000000-7279-2F46-98B1-C3329390D949}"/>
            </c:ext>
          </c:extLst>
        </c:ser>
        <c:ser>
          <c:idx val="1"/>
          <c:order val="1"/>
          <c:tx>
            <c:strRef>
              <c:f>Sheet1!$C$1</c:f>
              <c:strCache>
                <c:ptCount val="1"/>
                <c:pt idx="0">
                  <c:v>Secondary Priority</c:v>
                </c:pt>
              </c:strCache>
            </c:strRef>
          </c:tx>
          <c:spPr>
            <a:solidFill>
              <a:schemeClr val="tx2">
                <a:lumMod val="60000"/>
                <a:lumOff val="40000"/>
              </a:schemeClr>
            </a:solidFill>
            <a:ln w="9525">
              <a:solidFill>
                <a:schemeClr val="bg1"/>
              </a:solidFill>
            </a:ln>
            <a:effectLst/>
          </c:spPr>
          <c:invertIfNegative val="0"/>
          <c:dLbls>
            <c:spPr>
              <a:noFill/>
              <a:ln>
                <a:noFill/>
              </a:ln>
              <a:effectLst/>
            </c:spPr>
            <c:txPr>
              <a:bodyPr wrap="square" lIns="38100" tIns="19050" rIns="38100" bIns="19050" anchor="ctr">
                <a:spAutoFit/>
              </a:bodyPr>
              <a:lstStyle/>
              <a:p>
                <a:pPr>
                  <a:defRPr sz="1200" b="0" i="0">
                    <a:solidFill>
                      <a:schemeClr val="bg1"/>
                    </a:solidFill>
                    <a:latin typeface="Inter Light" panose="02000503000000020004" pitchFamily="2" charset="0"/>
                    <a:ea typeface="Inter Light"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Web presence </c:v>
                </c:pt>
                <c:pt idx="1">
                  <c:v>Artificial intelligence </c:v>
                </c:pt>
                <c:pt idx="2">
                  <c:v>Back office applications</c:v>
                </c:pt>
                <c:pt idx="3">
                  <c:v>Robust infrastructure</c:v>
                </c:pt>
                <c:pt idx="4">
                  <c:v>IT support </c:v>
                </c:pt>
                <c:pt idx="5">
                  <c:v>Employee productivity</c:v>
                </c:pt>
                <c:pt idx="6">
                  <c:v>Data analytics </c:v>
                </c:pt>
                <c:pt idx="7">
                  <c:v>Cybersecurity </c:v>
                </c:pt>
              </c:strCache>
            </c:strRef>
          </c:cat>
          <c:val>
            <c:numRef>
              <c:f>Sheet1!$C$2:$C$9</c:f>
              <c:numCache>
                <c:formatCode>0%</c:formatCode>
                <c:ptCount val="8"/>
                <c:pt idx="0">
                  <c:v>0.46</c:v>
                </c:pt>
                <c:pt idx="1">
                  <c:v>0.32</c:v>
                </c:pt>
                <c:pt idx="2">
                  <c:v>0.41</c:v>
                </c:pt>
                <c:pt idx="3">
                  <c:v>0.35</c:v>
                </c:pt>
                <c:pt idx="4">
                  <c:v>0.36</c:v>
                </c:pt>
                <c:pt idx="5">
                  <c:v>0.33</c:v>
                </c:pt>
                <c:pt idx="6">
                  <c:v>0.31</c:v>
                </c:pt>
                <c:pt idx="7">
                  <c:v>0.16</c:v>
                </c:pt>
              </c:numCache>
            </c:numRef>
          </c:val>
          <c:extLst>
            <c:ext xmlns:c16="http://schemas.microsoft.com/office/drawing/2014/chart" uri="{C3380CC4-5D6E-409C-BE32-E72D297353CC}">
              <c16:uniqueId val="{00000001-7279-2F46-98B1-C3329390D949}"/>
            </c:ext>
          </c:extLst>
        </c:ser>
        <c:ser>
          <c:idx val="2"/>
          <c:order val="2"/>
          <c:tx>
            <c:strRef>
              <c:f>Sheet1!$D$1</c:f>
              <c:strCache>
                <c:ptCount val="1"/>
                <c:pt idx="0">
                  <c:v>Low Priority</c:v>
                </c:pt>
              </c:strCache>
            </c:strRef>
          </c:tx>
          <c:spPr>
            <a:solidFill>
              <a:srgbClr val="D4DAE0"/>
            </a:solidFill>
            <a:ln>
              <a:solidFill>
                <a:schemeClr val="bg1"/>
              </a:solidFill>
            </a:ln>
          </c:spPr>
          <c:invertIfNegative val="0"/>
          <c:dLbls>
            <c:spPr>
              <a:noFill/>
              <a:ln>
                <a:noFill/>
              </a:ln>
              <a:effectLst/>
            </c:spPr>
            <c:txPr>
              <a:bodyPr wrap="square" lIns="38100" tIns="19050" rIns="38100" bIns="19050" anchor="ctr">
                <a:spAutoFit/>
              </a:bodyPr>
              <a:lstStyle/>
              <a:p>
                <a:pPr>
                  <a:defRPr sz="1200">
                    <a:solidFill>
                      <a:schemeClr val="tx2">
                        <a:lumMod val="50000"/>
                      </a:schemeClr>
                    </a:solidFill>
                    <a:latin typeface="Inter" panose="02000503000000020004" pitchFamily="2" charset="0"/>
                    <a:ea typeface="Inter" panose="02000503000000020004" pitchFamily="2"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Sheet1!$A$2:$A$9</c:f>
              <c:strCache>
                <c:ptCount val="8"/>
                <c:pt idx="0">
                  <c:v>Web presence </c:v>
                </c:pt>
                <c:pt idx="1">
                  <c:v>Artificial intelligence </c:v>
                </c:pt>
                <c:pt idx="2">
                  <c:v>Back office applications</c:v>
                </c:pt>
                <c:pt idx="3">
                  <c:v>Robust infrastructure</c:v>
                </c:pt>
                <c:pt idx="4">
                  <c:v>IT support </c:v>
                </c:pt>
                <c:pt idx="5">
                  <c:v>Employee productivity</c:v>
                </c:pt>
                <c:pt idx="6">
                  <c:v>Data analytics </c:v>
                </c:pt>
                <c:pt idx="7">
                  <c:v>Cybersecurity </c:v>
                </c:pt>
              </c:strCache>
            </c:strRef>
          </c:cat>
          <c:val>
            <c:numRef>
              <c:f>Sheet1!$D$2:$D$9</c:f>
              <c:numCache>
                <c:formatCode>0%</c:formatCode>
                <c:ptCount val="8"/>
                <c:pt idx="0">
                  <c:v>0.08</c:v>
                </c:pt>
                <c:pt idx="1">
                  <c:v>0.16</c:v>
                </c:pt>
                <c:pt idx="2">
                  <c:v>7.0000000000000007E-2</c:v>
                </c:pt>
                <c:pt idx="3">
                  <c:v>7.0000000000000007E-2</c:v>
                </c:pt>
                <c:pt idx="4">
                  <c:v>0.05</c:v>
                </c:pt>
                <c:pt idx="5">
                  <c:v>0.05</c:v>
                </c:pt>
                <c:pt idx="6">
                  <c:v>0.05</c:v>
                </c:pt>
                <c:pt idx="7">
                  <c:v>0.06</c:v>
                </c:pt>
              </c:numCache>
            </c:numRef>
          </c:val>
          <c:extLst>
            <c:ext xmlns:c16="http://schemas.microsoft.com/office/drawing/2014/chart" uri="{C3380CC4-5D6E-409C-BE32-E72D297353CC}">
              <c16:uniqueId val="{00000003-7279-2F46-98B1-C3329390D949}"/>
            </c:ext>
          </c:extLst>
        </c:ser>
        <c:dLbls>
          <c:showLegendKey val="0"/>
          <c:showVal val="0"/>
          <c:showCatName val="0"/>
          <c:showSerName val="0"/>
          <c:showPercent val="0"/>
          <c:showBubbleSize val="0"/>
        </c:dLbls>
        <c:gapWidth val="50"/>
        <c:overlap val="100"/>
        <c:axId val="1311086320"/>
        <c:axId val="1311087680"/>
      </c:barChart>
      <c:catAx>
        <c:axId val="1311086320"/>
        <c:scaling>
          <c:orientation val="minMax"/>
        </c:scaling>
        <c:delete val="0"/>
        <c:axPos val="l"/>
        <c:numFmt formatCode="General" sourceLinked="1"/>
        <c:majorTickMark val="out"/>
        <c:minorTickMark val="none"/>
        <c:tickLblPos val="nextTo"/>
        <c:spPr>
          <a:noFill/>
          <a:ln>
            <a:noFill/>
          </a:ln>
        </c:spPr>
        <c:txPr>
          <a:bodyPr anchor="t"/>
          <a:lstStyle/>
          <a:p>
            <a:pPr algn="r">
              <a:defRPr sz="1400" b="0" i="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1311087680"/>
        <c:crosses val="autoZero"/>
        <c:auto val="1"/>
        <c:lblAlgn val="ctr"/>
        <c:lblOffset val="0"/>
        <c:noMultiLvlLbl val="0"/>
      </c:catAx>
      <c:valAx>
        <c:axId val="1311087680"/>
        <c:scaling>
          <c:orientation val="minMax"/>
          <c:max val="1"/>
          <c:min val="0"/>
        </c:scaling>
        <c:delete val="1"/>
        <c:axPos val="b"/>
        <c:numFmt formatCode="0%" sourceLinked="1"/>
        <c:majorTickMark val="out"/>
        <c:minorTickMark val="none"/>
        <c:tickLblPos val="nextTo"/>
        <c:crossAx val="13110863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56917772002729"/>
          <c:y val="5.4721538871928627E-2"/>
          <c:w val="0.62471133247692312"/>
          <c:h val="0.85512143148655462"/>
        </c:manualLayout>
      </c:layout>
      <c:doughnutChart>
        <c:varyColors val="1"/>
        <c:ser>
          <c:idx val="0"/>
          <c:order val="0"/>
          <c:tx>
            <c:strRef>
              <c:f>Sheet1!$B$1</c:f>
              <c:strCache>
                <c:ptCount val="1"/>
                <c:pt idx="0">
                  <c:v>2024</c:v>
                </c:pt>
              </c:strCache>
            </c:strRef>
          </c:tx>
          <c:spPr>
            <a:solidFill>
              <a:srgbClr val="0198A7"/>
            </a:solidFill>
            <a:ln w="19050" cmpd="sng">
              <a:solidFill>
                <a:sysClr val="window" lastClr="FFFFFF"/>
              </a:solidFill>
            </a:ln>
          </c:spPr>
          <c:dPt>
            <c:idx val="0"/>
            <c:bubble3D val="0"/>
            <c:spPr>
              <a:solidFill>
                <a:srgbClr val="3A4650">
                  <a:lumMod val="75000"/>
                </a:srgbClr>
              </a:solidFill>
              <a:ln w="19050" cmpd="sng">
                <a:solidFill>
                  <a:sysClr val="window" lastClr="FFFFFF"/>
                </a:solidFill>
              </a:ln>
            </c:spPr>
            <c:extLst>
              <c:ext xmlns:c16="http://schemas.microsoft.com/office/drawing/2014/chart" uri="{C3380CC4-5D6E-409C-BE32-E72D297353CC}">
                <c16:uniqueId val="{00000001-CB0C-A240-85AE-614B183C2584}"/>
              </c:ext>
            </c:extLst>
          </c:dPt>
          <c:dPt>
            <c:idx val="1"/>
            <c:bubble3D val="0"/>
            <c:spPr>
              <a:solidFill>
                <a:srgbClr val="3A4650">
                  <a:lumMod val="60000"/>
                  <a:lumOff val="40000"/>
                </a:srgbClr>
              </a:solidFill>
              <a:ln w="19050" cmpd="sng">
                <a:solidFill>
                  <a:sysClr val="window" lastClr="FFFFFF"/>
                </a:solidFill>
              </a:ln>
            </c:spPr>
            <c:extLst>
              <c:ext xmlns:c16="http://schemas.microsoft.com/office/drawing/2014/chart" uri="{C3380CC4-5D6E-409C-BE32-E72D297353CC}">
                <c16:uniqueId val="{00000003-CB0C-A240-85AE-614B183C2584}"/>
              </c:ext>
            </c:extLst>
          </c:dPt>
          <c:dPt>
            <c:idx val="2"/>
            <c:bubble3D val="0"/>
            <c:spPr>
              <a:solidFill>
                <a:srgbClr val="3A4650">
                  <a:lumMod val="20000"/>
                  <a:lumOff val="80000"/>
                </a:srgbClr>
              </a:solidFill>
              <a:ln w="19050" cmpd="sng">
                <a:solidFill>
                  <a:sysClr val="window" lastClr="FFFFFF"/>
                </a:solidFill>
              </a:ln>
            </c:spPr>
            <c:extLst>
              <c:ext xmlns:c16="http://schemas.microsoft.com/office/drawing/2014/chart" uri="{C3380CC4-5D6E-409C-BE32-E72D297353CC}">
                <c16:uniqueId val="{00000005-CB0C-A240-85AE-614B183C2584}"/>
              </c:ext>
            </c:extLst>
          </c:dPt>
          <c:dLbls>
            <c:dLbl>
              <c:idx val="0"/>
              <c:tx>
                <c:rich>
                  <a:bodyPr wrap="square" lIns="38100" tIns="19050" rIns="38100" bIns="19050" anchor="ctr">
                    <a:spAutoFit/>
                  </a:bodyPr>
                  <a:lstStyle/>
                  <a:p>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fld id="{E7A5CF0A-0110-4C43-B54B-6EA19E6C5EE4}" type="VALUE">
                      <a:rPr lang="en-US" sz="1400" b="0" i="0" baseline="0">
                        <a:solidFill>
                          <a:schemeClr val="bg1"/>
                        </a:solidFill>
                        <a:effectLst/>
                        <a:latin typeface="Inter" panose="02000503000000020004" pitchFamily="2" charset="0"/>
                        <a:ea typeface="Inter SemiBold" panose="02000503000000020004" pitchFamily="2" charset="0"/>
                      </a:rPr>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B0C-A240-85AE-614B183C2584}"/>
                </c:ext>
              </c:extLst>
            </c:dLbl>
            <c:dLbl>
              <c:idx val="1"/>
              <c:spPr>
                <a:noFill/>
                <a:ln>
                  <a:noFill/>
                </a:ln>
                <a:effectLst/>
              </c:spPr>
              <c:txPr>
                <a:bodyPr wrap="square" lIns="38100" tIns="19050" rIns="38100" bIns="19050" anchor="ctr">
                  <a:spAutoFit/>
                </a:bodyPr>
                <a:lstStyle/>
                <a:p>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B0C-A240-85AE-614B183C2584}"/>
                </c:ext>
              </c:extLst>
            </c:dLbl>
            <c:dLbl>
              <c:idx val="2"/>
              <c:layout>
                <c:manualLayout>
                  <c:x val="-1.2420058100445048E-2"/>
                  <c:y val="8.5004531343914943E-3"/>
                </c:manualLayout>
              </c:layout>
              <c:spPr>
                <a:noFill/>
                <a:ln>
                  <a:noFill/>
                </a:ln>
                <a:effectLst/>
              </c:spPr>
              <c:txPr>
                <a:bodyPr wrap="square" lIns="38100" tIns="19050" rIns="38100" bIns="19050" anchor="ctr">
                  <a:spAutoFit/>
                </a:bodyPr>
                <a:lstStyle/>
                <a:p>
                  <a:pPr>
                    <a:defRPr sz="1400" b="0" i="0" baseline="0">
                      <a:solidFill>
                        <a:schemeClr val="tx2">
                          <a:lumMod val="75000"/>
                        </a:schemeClr>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B0C-A240-85AE-614B183C2584}"/>
                </c:ext>
              </c:extLst>
            </c:dLbl>
            <c:spPr>
              <a:noFill/>
              <a:ln>
                <a:noFill/>
              </a:ln>
              <a:effectLst/>
            </c:spPr>
            <c:txPr>
              <a:bodyPr wrap="square" lIns="38100" tIns="19050" rIns="38100" bIns="19050" anchor="ctr">
                <a:spAutoFit/>
              </a:bodyPr>
              <a:lstStyle/>
              <a:p>
                <a:pPr>
                  <a:defRPr sz="1400" b="0" i="0" baseline="0">
                    <a:solidFill>
                      <a:srgbClr val="3A1B0C"/>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Risks viewed as concerns of cybersecurity</c:v>
                </c:pt>
                <c:pt idx="1">
                  <c:v>Risks viewed as concerns of technology</c:v>
                </c:pt>
                <c:pt idx="2">
                  <c:v>Risks viewed as concerns of organization</c:v>
                </c:pt>
              </c:strCache>
            </c:strRef>
          </c:cat>
          <c:val>
            <c:numRef>
              <c:f>Sheet1!$B$2:$B$4</c:f>
              <c:numCache>
                <c:formatCode>0%</c:formatCode>
                <c:ptCount val="3"/>
                <c:pt idx="0">
                  <c:v>0.39</c:v>
                </c:pt>
                <c:pt idx="1">
                  <c:v>0.35</c:v>
                </c:pt>
                <c:pt idx="2">
                  <c:v>0.25</c:v>
                </c:pt>
              </c:numCache>
            </c:numRef>
          </c:val>
          <c:extLst>
            <c:ext xmlns:c16="http://schemas.microsoft.com/office/drawing/2014/chart" uri="{C3380CC4-5D6E-409C-BE32-E72D297353CC}">
              <c16:uniqueId val="{00000006-CB0C-A240-85AE-614B183C2584}"/>
            </c:ext>
          </c:extLst>
        </c:ser>
        <c:dLbls>
          <c:showLegendKey val="0"/>
          <c:showVal val="1"/>
          <c:showCatName val="0"/>
          <c:showSerName val="0"/>
          <c:showPercent val="0"/>
          <c:showBubbleSize val="0"/>
          <c:showLeaderLines val="1"/>
        </c:dLbls>
        <c:firstSliceAng val="195"/>
        <c:holeSize val="54"/>
      </c:doughnutChart>
    </c:plotArea>
    <c:plotVisOnly val="1"/>
    <c:dispBlanksAs val="gap"/>
    <c:showDLblsOverMax val="0"/>
  </c:chart>
  <c:txPr>
    <a:bodyPr/>
    <a:lstStyle/>
    <a:p>
      <a:pPr>
        <a:defRPr sz="11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5801210491223865"/>
          <c:h val="0.91314810967590998"/>
        </c:manualLayout>
      </c:layout>
      <c:barChart>
        <c:barDir val="bar"/>
        <c:grouping val="clustered"/>
        <c:varyColors val="0"/>
        <c:ser>
          <c:idx val="0"/>
          <c:order val="0"/>
          <c:tx>
            <c:strRef>
              <c:f>Sheet1!$B$1</c:f>
              <c:strCache>
                <c:ptCount val="1"/>
                <c:pt idx="0">
                  <c:v>2024</c:v>
                </c:pt>
              </c:strCache>
            </c:strRef>
          </c:tx>
          <c:spPr>
            <a:solidFill>
              <a:srgbClr val="7E91A1"/>
            </a:solidFill>
            <a:ln w="101600" cap="rnd">
              <a:noFill/>
            </a:ln>
            <a:effectLst/>
          </c:spPr>
          <c:invertIfNegative val="0"/>
          <c:dPt>
            <c:idx val="2"/>
            <c:invertIfNegative val="0"/>
            <c:bubble3D val="0"/>
            <c:spPr>
              <a:solidFill>
                <a:srgbClr val="7E91A1"/>
              </a:solidFill>
              <a:ln w="101600" cap="rnd">
                <a:noFill/>
              </a:ln>
              <a:effectLst/>
            </c:spPr>
            <c:extLst>
              <c:ext xmlns:c16="http://schemas.microsoft.com/office/drawing/2014/chart" uri="{C3380CC4-5D6E-409C-BE32-E72D297353CC}">
                <c16:uniqueId val="{00000001-D652-E54E-8DF4-C7EA4DFAF6A9}"/>
              </c:ext>
            </c:extLst>
          </c:dPt>
          <c:dPt>
            <c:idx val="4"/>
            <c:invertIfNegative val="0"/>
            <c:bubble3D val="0"/>
            <c:spPr>
              <a:solidFill>
                <a:srgbClr val="7E91A1"/>
              </a:solidFill>
              <a:ln w="101600" cap="rnd">
                <a:noFill/>
              </a:ln>
              <a:effectLst/>
            </c:spPr>
            <c:extLst>
              <c:ext xmlns:c16="http://schemas.microsoft.com/office/drawing/2014/chart" uri="{C3380CC4-5D6E-409C-BE32-E72D297353CC}">
                <c16:uniqueId val="{00000003-6566-CD4F-AA4C-DF40EEFE2025}"/>
              </c:ext>
            </c:extLst>
          </c:dPt>
          <c:dLbls>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52-E54E-8DF4-C7EA4DFAF6A9}"/>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566-CD4F-AA4C-DF40EEFE202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Inter" panose="02000503000000020004" pitchFamily="2" charset="0"/>
                    <a:ea typeface="Inter SemiBold"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Generating defense tests</c:v>
                </c:pt>
                <c:pt idx="1">
                  <c:v>Automating infrastructure </c:v>
                </c:pt>
                <c:pt idx="2">
                  <c:v>Automating incident response</c:v>
                </c:pt>
                <c:pt idx="3">
                  <c:v>Analyzing user behavior </c:v>
                </c:pt>
                <c:pt idx="4">
                  <c:v>Predicting future breaches</c:v>
                </c:pt>
                <c:pt idx="5">
                  <c:v>Monitoring network traffic</c:v>
                </c:pt>
              </c:strCache>
            </c:strRef>
          </c:cat>
          <c:val>
            <c:numRef>
              <c:f>Sheet1!$B$2:$B$7</c:f>
              <c:numCache>
                <c:formatCode>0%</c:formatCode>
                <c:ptCount val="6"/>
                <c:pt idx="0">
                  <c:v>0.39</c:v>
                </c:pt>
                <c:pt idx="1">
                  <c:v>0.42</c:v>
                </c:pt>
                <c:pt idx="2">
                  <c:v>0.46</c:v>
                </c:pt>
                <c:pt idx="3">
                  <c:v>0.48</c:v>
                </c:pt>
                <c:pt idx="4">
                  <c:v>0.53</c:v>
                </c:pt>
                <c:pt idx="5">
                  <c:v>0.54</c:v>
                </c:pt>
              </c:numCache>
            </c:numRef>
          </c:val>
          <c:extLst>
            <c:ext xmlns:c16="http://schemas.microsoft.com/office/drawing/2014/chart" uri="{C3380CC4-5D6E-409C-BE32-E72D297353CC}">
              <c16:uniqueId val="{00000004-D652-E54E-8DF4-C7EA4DFAF6A9}"/>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56000000000000005"/>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56917772002729"/>
          <c:y val="5.4721538871928627E-2"/>
          <c:w val="0.62471133247692312"/>
          <c:h val="0.85512143148655462"/>
        </c:manualLayout>
      </c:layout>
      <c:doughnutChart>
        <c:varyColors val="1"/>
        <c:ser>
          <c:idx val="0"/>
          <c:order val="0"/>
          <c:tx>
            <c:strRef>
              <c:f>Sheet1!$B$1</c:f>
              <c:strCache>
                <c:ptCount val="1"/>
                <c:pt idx="0">
                  <c:v>2024</c:v>
                </c:pt>
              </c:strCache>
            </c:strRef>
          </c:tx>
          <c:spPr>
            <a:solidFill>
              <a:srgbClr val="0198A7"/>
            </a:solidFill>
            <a:ln w="19050" cmpd="sng">
              <a:solidFill>
                <a:sysClr val="window" lastClr="FFFFFF"/>
              </a:solidFill>
            </a:ln>
          </c:spPr>
          <c:dPt>
            <c:idx val="0"/>
            <c:bubble3D val="0"/>
            <c:spPr>
              <a:solidFill>
                <a:srgbClr val="3A4650">
                  <a:lumMod val="75000"/>
                </a:srgbClr>
              </a:solidFill>
              <a:ln w="19050" cmpd="sng">
                <a:solidFill>
                  <a:sysClr val="window" lastClr="FFFFFF"/>
                </a:solidFill>
              </a:ln>
            </c:spPr>
            <c:extLst>
              <c:ext xmlns:c16="http://schemas.microsoft.com/office/drawing/2014/chart" uri="{C3380CC4-5D6E-409C-BE32-E72D297353CC}">
                <c16:uniqueId val="{00000001-3786-3C45-8F26-21D254EBABC1}"/>
              </c:ext>
            </c:extLst>
          </c:dPt>
          <c:dPt>
            <c:idx val="1"/>
            <c:bubble3D val="0"/>
            <c:spPr>
              <a:solidFill>
                <a:srgbClr val="3A4650">
                  <a:lumMod val="60000"/>
                  <a:lumOff val="40000"/>
                </a:srgbClr>
              </a:solidFill>
              <a:ln w="19050" cmpd="sng">
                <a:solidFill>
                  <a:sysClr val="window" lastClr="FFFFFF"/>
                </a:solidFill>
              </a:ln>
            </c:spPr>
            <c:extLst>
              <c:ext xmlns:c16="http://schemas.microsoft.com/office/drawing/2014/chart" uri="{C3380CC4-5D6E-409C-BE32-E72D297353CC}">
                <c16:uniqueId val="{00000003-3786-3C45-8F26-21D254EBABC1}"/>
              </c:ext>
            </c:extLst>
          </c:dPt>
          <c:dPt>
            <c:idx val="2"/>
            <c:bubble3D val="0"/>
            <c:spPr>
              <a:solidFill>
                <a:srgbClr val="3A4650">
                  <a:lumMod val="20000"/>
                  <a:lumOff val="80000"/>
                </a:srgbClr>
              </a:solidFill>
              <a:ln w="19050" cmpd="sng">
                <a:solidFill>
                  <a:sysClr val="window" lastClr="FFFFFF"/>
                </a:solidFill>
              </a:ln>
            </c:spPr>
            <c:extLst>
              <c:ext xmlns:c16="http://schemas.microsoft.com/office/drawing/2014/chart" uri="{C3380CC4-5D6E-409C-BE32-E72D297353CC}">
                <c16:uniqueId val="{00000005-3786-3C45-8F26-21D254EBABC1}"/>
              </c:ext>
            </c:extLst>
          </c:dPt>
          <c:dLbls>
            <c:dLbl>
              <c:idx val="0"/>
              <c:tx>
                <c:rich>
                  <a:bodyPr wrap="square" lIns="38100" tIns="19050" rIns="38100" bIns="19050" anchor="ctr">
                    <a:spAutoFit/>
                  </a:bodyPr>
                  <a:lstStyle/>
                  <a:p>
                    <a:pPr>
                      <a:defRPr sz="1400" b="0" i="0">
                        <a:solidFill>
                          <a:schemeClr val="bg1"/>
                        </a:solidFill>
                        <a:effectLst/>
                        <a:latin typeface="Inter" panose="02000503000000020004" pitchFamily="2" charset="0"/>
                        <a:ea typeface="Inter" panose="02000503000000020004" pitchFamily="2" charset="0"/>
                        <a:cs typeface="Calibri Light" panose="020F0302020204030204" pitchFamily="34" charset="0"/>
                      </a:defRPr>
                    </a:pPr>
                    <a:fld id="{E7A5CF0A-0110-4C43-B54B-6EA19E6C5EE4}" type="VALUE">
                      <a:rPr lang="en-US" sz="1400" b="0" i="0">
                        <a:solidFill>
                          <a:schemeClr val="bg1"/>
                        </a:solidFill>
                        <a:effectLst/>
                        <a:latin typeface="Inter" panose="02000503000000020004" pitchFamily="2" charset="0"/>
                        <a:ea typeface="Inter" panose="02000503000000020004" pitchFamily="2" charset="0"/>
                      </a:rPr>
                      <a:pPr>
                        <a:defRPr sz="1400" b="0" i="0">
                          <a:solidFill>
                            <a:schemeClr val="bg1"/>
                          </a:solidFill>
                          <a:effectLst/>
                          <a:latin typeface="Inter" panose="02000503000000020004" pitchFamily="2" charset="0"/>
                          <a:ea typeface="Inter" panose="02000503000000020004" pitchFamily="2" charset="0"/>
                          <a:cs typeface="Calibri Light" panose="020F0302020204030204" pitchFamily="34" charset="0"/>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786-3C45-8F26-21D254EBABC1}"/>
                </c:ext>
              </c:extLst>
            </c:dLbl>
            <c:dLbl>
              <c:idx val="1"/>
              <c:spPr>
                <a:noFill/>
                <a:ln>
                  <a:noFill/>
                </a:ln>
                <a:effectLst/>
              </c:spPr>
              <c:txPr>
                <a:bodyPr wrap="square" lIns="38100" tIns="19050" rIns="38100" bIns="19050" anchor="ctr">
                  <a:spAutoFit/>
                </a:bodyPr>
                <a:lstStyle/>
                <a:p>
                  <a:pPr>
                    <a:defRPr sz="1400" b="0" i="0">
                      <a:solidFill>
                        <a:schemeClr val="bg1"/>
                      </a:solidFill>
                      <a:effectLst/>
                      <a:latin typeface="Inter" panose="02000503000000020004" pitchFamily="2" charset="0"/>
                      <a:ea typeface="Inter"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3786-3C45-8F26-21D254EBABC1}"/>
                </c:ext>
              </c:extLst>
            </c:dLbl>
            <c:dLbl>
              <c:idx val="2"/>
              <c:layout>
                <c:manualLayout>
                  <c:x val="-1.2420058100445048E-2"/>
                  <c:y val="8.5004531343914943E-3"/>
                </c:manualLayout>
              </c:layout>
              <c:spPr>
                <a:noFill/>
                <a:ln>
                  <a:noFill/>
                </a:ln>
                <a:effectLst/>
              </c:spPr>
              <c:txPr>
                <a:bodyPr wrap="square" lIns="38100" tIns="19050" rIns="38100" bIns="19050" anchor="ctr">
                  <a:spAutoFit/>
                </a:bodyPr>
                <a:lstStyle/>
                <a:p>
                  <a:pPr>
                    <a:defRPr sz="1400" b="0" i="0">
                      <a:solidFill>
                        <a:schemeClr val="tx2">
                          <a:lumMod val="75000"/>
                        </a:schemeClr>
                      </a:solidFill>
                      <a:effectLst/>
                      <a:latin typeface="Inter" panose="02000503000000020004" pitchFamily="2" charset="0"/>
                      <a:ea typeface="Inter"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786-3C45-8F26-21D254EBABC1}"/>
                </c:ext>
              </c:extLst>
            </c:dLbl>
            <c:spPr>
              <a:noFill/>
              <a:ln>
                <a:noFill/>
              </a:ln>
              <a:effectLst/>
            </c:spPr>
            <c:txPr>
              <a:bodyPr wrap="square" lIns="38100" tIns="19050" rIns="38100" bIns="19050" anchor="ctr">
                <a:spAutoFit/>
              </a:bodyPr>
              <a:lstStyle/>
              <a:p>
                <a:pPr>
                  <a:defRPr sz="1400" b="0" i="0">
                    <a:solidFill>
                      <a:srgbClr val="3A1B0C"/>
                    </a:solidFill>
                    <a:effectLst/>
                    <a:latin typeface="Inter" panose="02000503000000020004" pitchFamily="2" charset="0"/>
                    <a:ea typeface="Inter" panose="02000503000000020004" pitchFamily="2" charset="0"/>
                    <a:cs typeface="Calibri Light" panose="020F030202020403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Far more emphasis today</c:v>
                </c:pt>
                <c:pt idx="1">
                  <c:v>Somewhat more emphasis today</c:v>
                </c:pt>
                <c:pt idx="2">
                  <c:v>About the same/less emphasis today</c:v>
                </c:pt>
              </c:strCache>
            </c:strRef>
          </c:cat>
          <c:val>
            <c:numRef>
              <c:f>Sheet1!$B$2:$B$4</c:f>
              <c:numCache>
                <c:formatCode>0%</c:formatCode>
                <c:ptCount val="3"/>
                <c:pt idx="0">
                  <c:v>0.49</c:v>
                </c:pt>
                <c:pt idx="1">
                  <c:v>0.38</c:v>
                </c:pt>
                <c:pt idx="2">
                  <c:v>0.13</c:v>
                </c:pt>
              </c:numCache>
            </c:numRef>
          </c:val>
          <c:extLst>
            <c:ext xmlns:c16="http://schemas.microsoft.com/office/drawing/2014/chart" uri="{C3380CC4-5D6E-409C-BE32-E72D297353CC}">
              <c16:uniqueId val="{00000006-3786-3C45-8F26-21D254EBABC1}"/>
            </c:ext>
          </c:extLst>
        </c:ser>
        <c:dLbls>
          <c:showLegendKey val="0"/>
          <c:showVal val="1"/>
          <c:showCatName val="0"/>
          <c:showSerName val="0"/>
          <c:showPercent val="0"/>
          <c:showBubbleSize val="0"/>
          <c:showLeaderLines val="1"/>
        </c:dLbls>
        <c:firstSliceAng val="189"/>
        <c:holeSize val="54"/>
      </c:doughnutChart>
    </c:plotArea>
    <c:plotVisOnly val="1"/>
    <c:dispBlanksAs val="gap"/>
    <c:showDLblsOverMax val="0"/>
  </c:chart>
  <c:txPr>
    <a:bodyPr/>
    <a:lstStyle/>
    <a:p>
      <a:pPr>
        <a:defRPr sz="11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734493458524688"/>
          <c:y val="2.5135239255488235E-2"/>
          <c:w val="0.49265506541475312"/>
          <c:h val="0.96351926313332814"/>
        </c:manualLayout>
      </c:layout>
      <c:barChart>
        <c:barDir val="bar"/>
        <c:grouping val="clustered"/>
        <c:varyColors val="0"/>
        <c:ser>
          <c:idx val="0"/>
          <c:order val="0"/>
          <c:tx>
            <c:strRef>
              <c:f>Sheet1!$B$1</c:f>
              <c:strCache>
                <c:ptCount val="1"/>
                <c:pt idx="0">
                  <c:v>2024</c:v>
                </c:pt>
              </c:strCache>
            </c:strRef>
          </c:tx>
          <c:spPr>
            <a:solidFill>
              <a:srgbClr val="2C353C"/>
            </a:solidFill>
            <a:ln w="101600" cap="rnd">
              <a:noFill/>
            </a:ln>
            <a:effectLst/>
          </c:spPr>
          <c:invertIfNegative val="0"/>
          <c:dPt>
            <c:idx val="2"/>
            <c:invertIfNegative val="0"/>
            <c:bubble3D val="0"/>
            <c:spPr>
              <a:solidFill>
                <a:srgbClr val="2C353C"/>
              </a:solidFill>
              <a:ln w="101600" cap="rnd">
                <a:noFill/>
              </a:ln>
              <a:effectLst/>
            </c:spPr>
            <c:extLst>
              <c:ext xmlns:c16="http://schemas.microsoft.com/office/drawing/2014/chart" uri="{C3380CC4-5D6E-409C-BE32-E72D297353CC}">
                <c16:uniqueId val="{00000001-56FE-A846-9D38-0E5A5DD4F504}"/>
              </c:ext>
            </c:extLst>
          </c:dPt>
          <c:dPt>
            <c:idx val="3"/>
            <c:invertIfNegative val="0"/>
            <c:bubble3D val="0"/>
            <c:spPr>
              <a:solidFill>
                <a:srgbClr val="2C353C"/>
              </a:solidFill>
              <a:ln w="101600" cap="rnd">
                <a:noFill/>
              </a:ln>
              <a:effectLst/>
            </c:spPr>
            <c:extLst>
              <c:ext xmlns:c16="http://schemas.microsoft.com/office/drawing/2014/chart" uri="{C3380CC4-5D6E-409C-BE32-E72D297353CC}">
                <c16:uniqueId val="{00000001-0AC2-0E43-9159-4464A03236DB}"/>
              </c:ext>
            </c:extLst>
          </c:dPt>
          <c:dPt>
            <c:idx val="6"/>
            <c:invertIfNegative val="0"/>
            <c:bubble3D val="0"/>
            <c:spPr>
              <a:solidFill>
                <a:srgbClr val="2C353C"/>
              </a:solidFill>
              <a:ln w="101600" cap="rnd">
                <a:noFill/>
              </a:ln>
              <a:effectLst/>
            </c:spPr>
            <c:extLst>
              <c:ext xmlns:c16="http://schemas.microsoft.com/office/drawing/2014/chart" uri="{C3380CC4-5D6E-409C-BE32-E72D297353CC}">
                <c16:uniqueId val="{00000005-56FE-A846-9D38-0E5A5DD4F504}"/>
              </c:ext>
            </c:extLst>
          </c:dPt>
          <c:dLbls>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FE-A846-9D38-0E5A5DD4F504}"/>
                </c:ext>
              </c:extLst>
            </c:dLbl>
            <c:dLbl>
              <c:idx val="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C2-0E43-9159-4464A03236D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Inter" panose="02000503000000020004" pitchFamily="2" charset="0"/>
                    <a:ea typeface="Inter"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Frontend data management</c:v>
                </c:pt>
                <c:pt idx="1">
                  <c:v>Building data lake/warehouse</c:v>
                </c:pt>
                <c:pt idx="2">
                  <c:v>Performing advanced analysis</c:v>
                </c:pt>
                <c:pt idx="3">
                  <c:v>Data privacy/transparency</c:v>
                </c:pt>
                <c:pt idx="4">
                  <c:v>Performing basic analysis</c:v>
                </c:pt>
                <c:pt idx="5">
                  <c:v>Securing data in cloud </c:v>
                </c:pt>
                <c:pt idx="6">
                  <c:v>Securing data on endpoints</c:v>
                </c:pt>
                <c:pt idx="7">
                  <c:v>Securing data on networks </c:v>
                </c:pt>
              </c:strCache>
            </c:strRef>
          </c:cat>
          <c:val>
            <c:numRef>
              <c:f>Sheet1!$B$2:$B$9</c:f>
              <c:numCache>
                <c:formatCode>0%</c:formatCode>
                <c:ptCount val="8"/>
                <c:pt idx="0">
                  <c:v>0.34</c:v>
                </c:pt>
                <c:pt idx="1">
                  <c:v>0.36</c:v>
                </c:pt>
                <c:pt idx="2">
                  <c:v>0.39</c:v>
                </c:pt>
                <c:pt idx="3">
                  <c:v>0.39</c:v>
                </c:pt>
                <c:pt idx="4">
                  <c:v>0.41</c:v>
                </c:pt>
                <c:pt idx="5">
                  <c:v>0.42</c:v>
                </c:pt>
                <c:pt idx="6">
                  <c:v>0.43</c:v>
                </c:pt>
                <c:pt idx="7">
                  <c:v>0.44</c:v>
                </c:pt>
              </c:numCache>
            </c:numRef>
          </c:val>
          <c:extLst>
            <c:ext xmlns:c16="http://schemas.microsoft.com/office/drawing/2014/chart" uri="{C3380CC4-5D6E-409C-BE32-E72D297353CC}">
              <c16:uniqueId val="{00000006-0AC2-0E43-9159-4464A03236DB}"/>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49"/>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
          <c:y val="0.12340208602923507"/>
          <c:w val="0.86109015396389099"/>
          <c:h val="0.69705970918205218"/>
        </c:manualLayout>
      </c:layout>
      <c:barChart>
        <c:barDir val="col"/>
        <c:grouping val="stacked"/>
        <c:varyColors val="0"/>
        <c:ser>
          <c:idx val="0"/>
          <c:order val="0"/>
          <c:spPr>
            <a:solidFill>
              <a:schemeClr val="tx2">
                <a:lumMod val="75000"/>
              </a:schemeClr>
            </a:solidFill>
            <a:ln>
              <a:solidFill>
                <a:schemeClr val="bg1"/>
              </a:solidFill>
            </a:ln>
            <a:effectLst/>
          </c:spPr>
          <c:invertIfNegative val="0"/>
          <c:dPt>
            <c:idx val="0"/>
            <c:invertIfNegative val="0"/>
            <c:bubble3D val="0"/>
            <c:spPr>
              <a:solidFill>
                <a:srgbClr val="2C353C"/>
              </a:solidFill>
              <a:ln>
                <a:solidFill>
                  <a:schemeClr val="bg1"/>
                </a:solidFill>
              </a:ln>
              <a:effectLst/>
            </c:spPr>
            <c:extLst>
              <c:ext xmlns:c16="http://schemas.microsoft.com/office/drawing/2014/chart" uri="{C3380CC4-5D6E-409C-BE32-E72D297353CC}">
                <c16:uniqueId val="{00000001-69CB-6E40-99CD-81048FBEF85E}"/>
              </c:ext>
            </c:extLst>
          </c:dPt>
          <c:dPt>
            <c:idx val="1"/>
            <c:invertIfNegative val="0"/>
            <c:bubble3D val="0"/>
            <c:spPr>
              <a:solidFill>
                <a:srgbClr val="7E91A1"/>
              </a:solidFill>
              <a:ln>
                <a:solidFill>
                  <a:schemeClr val="bg1"/>
                </a:solidFill>
              </a:ln>
              <a:effectLst/>
            </c:spPr>
            <c:extLst>
              <c:ext xmlns:c16="http://schemas.microsoft.com/office/drawing/2014/chart" uri="{C3380CC4-5D6E-409C-BE32-E72D297353CC}">
                <c16:uniqueId val="{00000003-69CB-6E40-99CD-81048FBEF85E}"/>
              </c:ext>
            </c:extLst>
          </c:dPt>
          <c:dPt>
            <c:idx val="2"/>
            <c:invertIfNegative val="0"/>
            <c:bubble3D val="0"/>
            <c:spPr>
              <a:solidFill>
                <a:srgbClr val="7E91A1"/>
              </a:solidFill>
              <a:ln>
                <a:solidFill>
                  <a:schemeClr val="bg1"/>
                </a:solidFill>
              </a:ln>
              <a:effectLst/>
            </c:spPr>
            <c:extLst>
              <c:ext xmlns:c16="http://schemas.microsoft.com/office/drawing/2014/chart" uri="{C3380CC4-5D6E-409C-BE32-E72D297353CC}">
                <c16:uniqueId val="{00000005-69CB-6E40-99CD-81048FBEF85E}"/>
              </c:ext>
            </c:extLst>
          </c:dPt>
          <c:dLbls>
            <c:dLbl>
              <c:idx val="0"/>
              <c:spPr>
                <a:noFill/>
                <a:ln>
                  <a:noFill/>
                </a:ln>
                <a:effectLst/>
              </c:spPr>
              <c:txPr>
                <a:bodyPr wrap="square" lIns="38100" tIns="19050" rIns="38100" bIns="19050" anchor="ctr">
                  <a:spAutoFit/>
                </a:bodyPr>
                <a:lstStyle/>
                <a:p>
                  <a:pPr>
                    <a:defRPr sz="1400" b="0" i="0">
                      <a:solidFill>
                        <a:schemeClr val="bg1"/>
                      </a:solidFill>
                      <a:latin typeface="Inter" panose="02000503000000020004" pitchFamily="2" charset="0"/>
                      <a:ea typeface="Inter" panose="02000503000000020004" pitchFamily="2"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69CB-6E40-99CD-81048FBEF85E}"/>
                </c:ext>
              </c:extLst>
            </c:dLbl>
            <c:dLbl>
              <c:idx val="1"/>
              <c:layout>
                <c:manualLayout>
                  <c:x val="2.4477610905439258E-3"/>
                  <c:y val="-0.2096041642284678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9CB-6E40-99CD-81048FBEF85E}"/>
                </c:ext>
              </c:extLst>
            </c:dLbl>
            <c:dLbl>
              <c:idx val="2"/>
              <c:layout>
                <c:manualLayout>
                  <c:x val="2.7517540807212976E-3"/>
                  <c:y val="-0.1384215298408469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9CB-6E40-99CD-81048FBEF85E}"/>
                </c:ext>
              </c:extLst>
            </c:dLbl>
            <c:spPr>
              <a:noFill/>
              <a:ln>
                <a:noFill/>
              </a:ln>
              <a:effectLst/>
            </c:spPr>
            <c:txPr>
              <a:bodyPr wrap="square" lIns="38100" tIns="19050" rIns="38100" bIns="19050" anchor="ctr">
                <a:spAutoFit/>
              </a:bodyPr>
              <a:lstStyle/>
              <a:p>
                <a:pPr>
                  <a:defRPr sz="1400" b="0" i="0">
                    <a:solidFill>
                      <a:schemeClr val="tx2">
                        <a:lumMod val="50000"/>
                      </a:schemeClr>
                    </a:solidFill>
                    <a:latin typeface="Inter" panose="02000503000000020004" pitchFamily="2" charset="0"/>
                    <a:ea typeface="Inter" panose="02000503000000020004"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High</c:v>
                </c:pt>
                <c:pt idx="1">
                  <c:v>Low</c:v>
                </c:pt>
                <c:pt idx="2">
                  <c:v>None/Don't know</c:v>
                </c:pt>
              </c:strCache>
            </c:strRef>
          </c:cat>
          <c:val>
            <c:numRef>
              <c:f>Sheet1!$B$2:$B$4</c:f>
              <c:numCache>
                <c:formatCode>0%</c:formatCode>
                <c:ptCount val="3"/>
                <c:pt idx="0">
                  <c:v>0.42</c:v>
                </c:pt>
                <c:pt idx="1">
                  <c:v>0.27</c:v>
                </c:pt>
                <c:pt idx="2">
                  <c:v>0.16</c:v>
                </c:pt>
              </c:numCache>
            </c:numRef>
          </c:val>
          <c:extLst>
            <c:ext xmlns:c16="http://schemas.microsoft.com/office/drawing/2014/chart" uri="{C3380CC4-5D6E-409C-BE32-E72D297353CC}">
              <c16:uniqueId val="{00000006-69CB-6E40-99CD-81048FBEF85E}"/>
            </c:ext>
          </c:extLst>
        </c:ser>
        <c:ser>
          <c:idx val="1"/>
          <c:order val="1"/>
          <c:spPr>
            <a:solidFill>
              <a:srgbClr val="2C353C"/>
            </a:solidFill>
            <a:ln>
              <a:solidFill>
                <a:schemeClr val="bg1"/>
              </a:solidFill>
            </a:ln>
          </c:spPr>
          <c:invertIfNegative val="0"/>
          <c:dLbls>
            <c:spPr>
              <a:noFill/>
              <a:ln>
                <a:noFill/>
              </a:ln>
              <a:effectLst/>
            </c:spPr>
            <c:txPr>
              <a:bodyPr wrap="square" lIns="38100" tIns="19050" rIns="38100" bIns="19050" anchor="ctr">
                <a:spAutoFit/>
              </a:bodyPr>
              <a:lstStyle/>
              <a:p>
                <a:pPr>
                  <a:defRPr sz="1400" b="0" i="0">
                    <a:solidFill>
                      <a:schemeClr val="bg1"/>
                    </a:solidFill>
                    <a:latin typeface="Inter" panose="02000503000000020004" pitchFamily="2" charset="0"/>
                    <a:ea typeface="Inter"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High</c:v>
                </c:pt>
                <c:pt idx="1">
                  <c:v>Low</c:v>
                </c:pt>
                <c:pt idx="2">
                  <c:v>None/Don't know</c:v>
                </c:pt>
              </c:strCache>
            </c:strRef>
          </c:cat>
          <c:val>
            <c:numRef>
              <c:f>Sheet1!$C$2:$C$4</c:f>
              <c:numCache>
                <c:formatCode>General</c:formatCode>
                <c:ptCount val="3"/>
                <c:pt idx="0" formatCode="0%">
                  <c:v>0.15</c:v>
                </c:pt>
              </c:numCache>
            </c:numRef>
          </c:val>
          <c:extLst>
            <c:ext xmlns:c16="http://schemas.microsoft.com/office/drawing/2014/chart" uri="{C3380CC4-5D6E-409C-BE32-E72D297353CC}">
              <c16:uniqueId val="{00000007-69CB-6E40-99CD-81048FBEF85E}"/>
            </c:ext>
          </c:extLst>
        </c:ser>
        <c:dLbls>
          <c:showLegendKey val="0"/>
          <c:showVal val="0"/>
          <c:showCatName val="0"/>
          <c:showSerName val="0"/>
          <c:showPercent val="0"/>
          <c:showBubbleSize val="0"/>
        </c:dLbls>
        <c:gapWidth val="70"/>
        <c:overlap val="100"/>
        <c:axId val="1311086320"/>
        <c:axId val="1311087680"/>
      </c:barChart>
      <c:catAx>
        <c:axId val="1311086320"/>
        <c:scaling>
          <c:orientation val="minMax"/>
        </c:scaling>
        <c:delete val="0"/>
        <c:axPos val="b"/>
        <c:numFmt formatCode="General" sourceLinked="1"/>
        <c:majorTickMark val="out"/>
        <c:minorTickMark val="none"/>
        <c:tickLblPos val="nextTo"/>
        <c:spPr>
          <a:noFill/>
          <a:ln>
            <a:noFill/>
          </a:ln>
        </c:spPr>
        <c:txPr>
          <a:bodyPr anchor="t"/>
          <a:lstStyle/>
          <a:p>
            <a:pPr algn="ctr">
              <a:defRPr sz="1400" b="0" i="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1311087680"/>
        <c:crosses val="autoZero"/>
        <c:auto val="1"/>
        <c:lblAlgn val="ctr"/>
        <c:lblOffset val="0"/>
        <c:noMultiLvlLbl val="0"/>
      </c:catAx>
      <c:valAx>
        <c:axId val="1311087680"/>
        <c:scaling>
          <c:orientation val="minMax"/>
          <c:max val="0.61"/>
          <c:min val="0"/>
        </c:scaling>
        <c:delete val="1"/>
        <c:axPos val="l"/>
        <c:numFmt formatCode="0%" sourceLinked="1"/>
        <c:majorTickMark val="out"/>
        <c:minorTickMark val="none"/>
        <c:tickLblPos val="nextTo"/>
        <c:crossAx val="13110863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0563954678746206"/>
          <c:h val="0.91314810967590998"/>
        </c:manualLayout>
      </c:layout>
      <c:barChart>
        <c:barDir val="bar"/>
        <c:grouping val="clustered"/>
        <c:varyColors val="0"/>
        <c:ser>
          <c:idx val="0"/>
          <c:order val="0"/>
          <c:tx>
            <c:strRef>
              <c:f>Sheet1!$B$1</c:f>
              <c:strCache>
                <c:ptCount val="1"/>
                <c:pt idx="0">
                  <c:v>2024</c:v>
                </c:pt>
              </c:strCache>
            </c:strRef>
          </c:tx>
          <c:spPr>
            <a:solidFill>
              <a:srgbClr val="7E91A1"/>
            </a:solidFill>
            <a:ln w="101600" cap="rnd">
              <a:noFill/>
            </a:ln>
            <a:effectLst/>
          </c:spPr>
          <c:invertIfNegative val="0"/>
          <c:dPt>
            <c:idx val="0"/>
            <c:invertIfNegative val="0"/>
            <c:bubble3D val="0"/>
            <c:spPr>
              <a:solidFill>
                <a:srgbClr val="7E91A1"/>
              </a:solidFill>
              <a:ln w="101600" cap="rnd">
                <a:noFill/>
              </a:ln>
              <a:effectLst/>
            </c:spPr>
            <c:extLst>
              <c:ext xmlns:c16="http://schemas.microsoft.com/office/drawing/2014/chart" uri="{C3380CC4-5D6E-409C-BE32-E72D297353CC}">
                <c16:uniqueId val="{00000001-2914-C249-AB2D-ACEC72C67254}"/>
              </c:ext>
            </c:extLst>
          </c:dPt>
          <c:dPt>
            <c:idx val="1"/>
            <c:invertIfNegative val="0"/>
            <c:bubble3D val="0"/>
            <c:spPr>
              <a:solidFill>
                <a:srgbClr val="7E91A1"/>
              </a:solidFill>
              <a:ln w="101600" cap="rnd">
                <a:noFill/>
              </a:ln>
              <a:effectLst/>
            </c:spPr>
            <c:extLst>
              <c:ext xmlns:c16="http://schemas.microsoft.com/office/drawing/2014/chart" uri="{C3380CC4-5D6E-409C-BE32-E72D297353CC}">
                <c16:uniqueId val="{00000003-2914-C249-AB2D-ACEC72C67254}"/>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14-C249-AB2D-ACEC72C67254}"/>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14-C249-AB2D-ACEC72C6725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Inter" panose="02000503000000020004" pitchFamily="2" charset="0"/>
                    <a:ea typeface="Inter"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Addressing burnout</c:v>
                </c:pt>
                <c:pt idx="1">
                  <c:v>Defining career pathways</c:v>
                </c:pt>
                <c:pt idx="2">
                  <c:v>Enabling/encouraging skill building </c:v>
                </c:pt>
                <c:pt idx="3">
                  <c:v>Integrating with business efforts</c:v>
                </c:pt>
                <c:pt idx="4">
                  <c:v>Providing competitive salary</c:v>
                </c:pt>
                <c:pt idx="5">
                  <c:v>Providing necessary tools/support</c:v>
                </c:pt>
              </c:strCache>
            </c:strRef>
          </c:cat>
          <c:val>
            <c:numRef>
              <c:f>Sheet1!$B$2:$B$7</c:f>
              <c:numCache>
                <c:formatCode>0%</c:formatCode>
                <c:ptCount val="6"/>
                <c:pt idx="0">
                  <c:v>0.26</c:v>
                </c:pt>
                <c:pt idx="1">
                  <c:v>0.3</c:v>
                </c:pt>
                <c:pt idx="2">
                  <c:v>0.41</c:v>
                </c:pt>
                <c:pt idx="3">
                  <c:v>0.44</c:v>
                </c:pt>
                <c:pt idx="4">
                  <c:v>0.47</c:v>
                </c:pt>
                <c:pt idx="5">
                  <c:v>0.52</c:v>
                </c:pt>
              </c:numCache>
            </c:numRef>
          </c:val>
          <c:extLst>
            <c:ext xmlns:c16="http://schemas.microsoft.com/office/drawing/2014/chart" uri="{C3380CC4-5D6E-409C-BE32-E72D297353CC}">
              <c16:uniqueId val="{00000004-2914-C249-AB2D-ACEC72C67254}"/>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56000000000000005"/>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0563954678746206"/>
          <c:h val="0.91314810967590998"/>
        </c:manualLayout>
      </c:layout>
      <c:barChart>
        <c:barDir val="bar"/>
        <c:grouping val="clustered"/>
        <c:varyColors val="0"/>
        <c:ser>
          <c:idx val="0"/>
          <c:order val="0"/>
          <c:tx>
            <c:strRef>
              <c:f>Sheet1!$B$1</c:f>
              <c:strCache>
                <c:ptCount val="1"/>
                <c:pt idx="0">
                  <c:v>2024</c:v>
                </c:pt>
              </c:strCache>
            </c:strRef>
          </c:tx>
          <c:spPr>
            <a:solidFill>
              <a:srgbClr val="2C353C"/>
            </a:solidFill>
            <a:ln w="101600" cap="rnd">
              <a:noFill/>
            </a:ln>
            <a:effectLst/>
          </c:spPr>
          <c:invertIfNegative val="0"/>
          <c:dPt>
            <c:idx val="2"/>
            <c:invertIfNegative val="0"/>
            <c:bubble3D val="0"/>
            <c:spPr>
              <a:solidFill>
                <a:srgbClr val="2C353C"/>
              </a:solidFill>
              <a:ln w="101600" cap="rnd">
                <a:noFill/>
              </a:ln>
              <a:effectLst/>
            </c:spPr>
            <c:extLst>
              <c:ext xmlns:c16="http://schemas.microsoft.com/office/drawing/2014/chart" uri="{C3380CC4-5D6E-409C-BE32-E72D297353CC}">
                <c16:uniqueId val="{00000001-5D83-364F-AC38-54C64AA35ED3}"/>
              </c:ext>
            </c:extLst>
          </c:dPt>
          <c:dLbls>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83-364F-AC38-54C64AA35ED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Inter" panose="02000503000000020004" pitchFamily="2" charset="0"/>
                    <a:ea typeface="Inter"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Policy creation/enforcement</c:v>
                </c:pt>
                <c:pt idx="1">
                  <c:v>Better connection to business </c:v>
                </c:pt>
                <c:pt idx="2">
                  <c:v>Executive cybersecurity visibility</c:v>
                </c:pt>
                <c:pt idx="3">
                  <c:v>Focused reporting structure</c:v>
                </c:pt>
                <c:pt idx="4">
                  <c:v>Better metrics for cybersecurity</c:v>
                </c:pt>
                <c:pt idx="5">
                  <c:v>Dedicated cybersecurity roles</c:v>
                </c:pt>
              </c:strCache>
            </c:strRef>
          </c:cat>
          <c:val>
            <c:numRef>
              <c:f>Sheet1!$B$2:$B$7</c:f>
              <c:numCache>
                <c:formatCode>0%</c:formatCode>
                <c:ptCount val="6"/>
                <c:pt idx="0">
                  <c:v>0.36</c:v>
                </c:pt>
                <c:pt idx="1">
                  <c:v>0.37</c:v>
                </c:pt>
                <c:pt idx="2">
                  <c:v>0.38</c:v>
                </c:pt>
                <c:pt idx="3">
                  <c:v>0.41</c:v>
                </c:pt>
                <c:pt idx="4">
                  <c:v>0.43</c:v>
                </c:pt>
                <c:pt idx="5">
                  <c:v>0.48</c:v>
                </c:pt>
              </c:numCache>
            </c:numRef>
          </c:val>
          <c:extLst>
            <c:ext xmlns:c16="http://schemas.microsoft.com/office/drawing/2014/chart" uri="{C3380CC4-5D6E-409C-BE32-E72D297353CC}">
              <c16:uniqueId val="{00000002-E7B0-414A-AA4D-0ECE0F282B5E}"/>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56000000000000005"/>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8657D-2694-0453-E4FE-55EA5560B5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43CB2C2-B055-A3A3-A789-356FBC4761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8318DE-B7E2-4358-A86D-463284C47CFF}" type="datetimeFigureOut">
              <a:rPr lang="en-US" smtClean="0"/>
              <a:t>9/5/24</a:t>
            </a:fld>
            <a:endParaRPr lang="en-US"/>
          </a:p>
        </p:txBody>
      </p:sp>
      <p:sp>
        <p:nvSpPr>
          <p:cNvPr id="4" name="Footer Placeholder 3">
            <a:extLst>
              <a:ext uri="{FF2B5EF4-FFF2-40B4-BE49-F238E27FC236}">
                <a16:creationId xmlns:a16="http://schemas.microsoft.com/office/drawing/2014/main" id="{15C50F96-CD42-03BD-F338-95842ECFA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69BC92-026D-CEF9-4AB1-87FADC2F99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D51F23-E34E-4C29-9AE9-5477E30D6257}" type="slidenum">
              <a:rPr lang="en-US" smtClean="0"/>
              <a:t>‹#›</a:t>
            </a:fld>
            <a:endParaRPr lang="en-US"/>
          </a:p>
        </p:txBody>
      </p:sp>
    </p:spTree>
    <p:extLst>
      <p:ext uri="{BB962C8B-B14F-4D97-AF65-F5344CB8AC3E}">
        <p14:creationId xmlns:p14="http://schemas.microsoft.com/office/powerpoint/2010/main" val="3901808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4D2F6-80B2-4D34-BEC7-D25D489A6901}" type="datetimeFigureOut">
              <a:rPr lang="en-US" smtClean="0"/>
              <a:t>9/5/24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B0698-9A42-47E6-9AC7-E089B946C1E1}" type="slidenum">
              <a:rPr lang="en-US" smtClean="0"/>
              <a:t>‹#›</a:t>
            </a:fld>
            <a:endParaRPr lang="en-US"/>
          </a:p>
        </p:txBody>
      </p:sp>
    </p:spTree>
    <p:extLst>
      <p:ext uri="{BB962C8B-B14F-4D97-AF65-F5344CB8AC3E}">
        <p14:creationId xmlns:p14="http://schemas.microsoft.com/office/powerpoint/2010/main" val="350271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C7E7B8-0332-96E3-B6D5-F00F3F61E6A3}"/>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id="{9C870287-8DD2-F70F-C06D-F133B3343654}"/>
              </a:ext>
            </a:extLst>
          </p:cNvPr>
          <p:cNvPicPr>
            <a:picLocks noChangeAspect="1"/>
          </p:cNvPicPr>
          <p:nvPr userDrawn="1"/>
        </p:nvPicPr>
        <p:blipFill>
          <a:blip r:embed="rId2"/>
          <a:stretch>
            <a:fillRect/>
          </a:stretch>
        </p:blipFill>
        <p:spPr>
          <a:xfrm>
            <a:off x="2946400" y="2751667"/>
            <a:ext cx="6299200" cy="1354667"/>
          </a:xfrm>
          <a:prstGeom prst="rect">
            <a:avLst/>
          </a:prstGeom>
        </p:spPr>
      </p:pic>
      <p:sp>
        <p:nvSpPr>
          <p:cNvPr id="6" name="Title 5">
            <a:extLst>
              <a:ext uri="{FF2B5EF4-FFF2-40B4-BE49-F238E27FC236}">
                <a16:creationId xmlns:a16="http://schemas.microsoft.com/office/drawing/2014/main" id="{1BC6A88C-BB0F-8021-6F4C-6ED7C1BA45B6}"/>
              </a:ext>
            </a:extLst>
          </p:cNvPr>
          <p:cNvSpPr>
            <a:spLocks noGrp="1"/>
          </p:cNvSpPr>
          <p:nvPr>
            <p:ph type="title"/>
          </p:nvPr>
        </p:nvSpPr>
        <p:spPr>
          <a:xfrm>
            <a:off x="407042" y="4495198"/>
            <a:ext cx="11398935" cy="1325563"/>
          </a:xfrm>
          <a:prstGeom prst="rect">
            <a:avLst/>
          </a:prstGeom>
        </p:spPr>
        <p:txBody>
          <a:bodyPr anchor="b"/>
          <a:lstStyle>
            <a:lvl1pPr algn="ctr">
              <a:defRPr b="1">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7355D422-86DB-EC10-7517-9E809FA03383}"/>
              </a:ext>
            </a:extLst>
          </p:cNvPr>
          <p:cNvSpPr>
            <a:spLocks noGrp="1"/>
          </p:cNvSpPr>
          <p:nvPr>
            <p:ph type="body" sz="quarter" idx="10"/>
          </p:nvPr>
        </p:nvSpPr>
        <p:spPr>
          <a:xfrm>
            <a:off x="2177804" y="5820761"/>
            <a:ext cx="7836392" cy="914400"/>
          </a:xfrm>
          <a:prstGeom prst="rect">
            <a:avLst/>
          </a:prstGeom>
        </p:spPr>
        <p:txBody>
          <a:bodyPr/>
          <a:lstStyle>
            <a:lvl1pPr marL="0" indent="0" algn="ctr">
              <a:buNone/>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8971492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A41A20-443B-8FFA-C55E-A57A71CB4FE6}"/>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Graphic 24">
            <a:extLst>
              <a:ext uri="{FF2B5EF4-FFF2-40B4-BE49-F238E27FC236}">
                <a16:creationId xmlns:a16="http://schemas.microsoft.com/office/drawing/2014/main" id="{EDF88EF8-199B-6070-164D-48A18A0B9405}"/>
              </a:ext>
            </a:extLst>
          </p:cNvPr>
          <p:cNvSpPr/>
          <p:nvPr userDrawn="1"/>
        </p:nvSpPr>
        <p:spPr>
          <a:xfrm>
            <a:off x="5432957" y="117992"/>
            <a:ext cx="6642398" cy="6642398"/>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bg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22592" y="2766218"/>
            <a:ext cx="4521257" cy="1325563"/>
          </a:xfrm>
          <a:prstGeom prst="rect">
            <a:avLst/>
          </a:prstGeom>
        </p:spPr>
        <p:txBody>
          <a:bodyP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4" name="Text Placeholder 10">
            <a:extLst>
              <a:ext uri="{FF2B5EF4-FFF2-40B4-BE49-F238E27FC236}">
                <a16:creationId xmlns:a16="http://schemas.microsoft.com/office/drawing/2014/main" id="{DCAF57D7-0F01-F974-5C66-DEC577FAF5C2}"/>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5904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 Conten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7085E73-B75D-0378-B660-7550924950B2}"/>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22592" y="1985446"/>
            <a:ext cx="4521257" cy="1325563"/>
          </a:xfrm>
          <a:prstGeom prst="rect">
            <a:avLst/>
          </a:prstGeom>
        </p:spPr>
        <p:txBody>
          <a:bodyP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12" name="Text Placeholder 17">
            <a:extLst>
              <a:ext uri="{FF2B5EF4-FFF2-40B4-BE49-F238E27FC236}">
                <a16:creationId xmlns:a16="http://schemas.microsoft.com/office/drawing/2014/main" id="{9FE6A603-4F27-CF97-BC79-E259072CBC15}"/>
              </a:ext>
            </a:extLst>
          </p:cNvPr>
          <p:cNvSpPr>
            <a:spLocks noGrp="1"/>
          </p:cNvSpPr>
          <p:nvPr>
            <p:ph type="body" sz="quarter" idx="24"/>
          </p:nvPr>
        </p:nvSpPr>
        <p:spPr>
          <a:xfrm>
            <a:off x="322592" y="3429000"/>
            <a:ext cx="4521257" cy="1325563"/>
          </a:xfrm>
        </p:spPr>
        <p:txBody>
          <a:bodyPr>
            <a:noAutofit/>
          </a:bodyPr>
          <a:lstStyle>
            <a:lvl1pPr marL="0" indent="0" algn="l">
              <a:buFontTx/>
              <a:buNone/>
              <a:defRPr sz="1733" b="0" kern="0" spc="0">
                <a:solidFill>
                  <a:schemeClr val="bg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3656623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Side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9B09E0-CCCF-0C06-4325-2664B12866AF}"/>
              </a:ext>
            </a:extLst>
          </p:cNvPr>
          <p:cNvSpPr/>
          <p:nvPr userDrawn="1"/>
        </p:nvSpPr>
        <p:spPr>
          <a:xfrm>
            <a:off x="0" y="0"/>
            <a:ext cx="4871501"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33079" y="2479288"/>
            <a:ext cx="4205341" cy="1899424"/>
          </a:xfrm>
          <a:prstGeom prst="rect">
            <a:avLst/>
          </a:prstGeom>
        </p:spPr>
        <p:txBody>
          <a:bodyPr anchor="ct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4" name="Text Placeholder 10">
            <a:extLst>
              <a:ext uri="{FF2B5EF4-FFF2-40B4-BE49-F238E27FC236}">
                <a16:creationId xmlns:a16="http://schemas.microsoft.com/office/drawing/2014/main" id="{37EAC844-24CC-6487-4626-BF7822CB783E}"/>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70354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 Image (Gri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3F86316-4A53-261E-CCCD-9CEA2F1979C7}"/>
              </a:ext>
            </a:extLst>
          </p:cNvPr>
          <p:cNvSpPr/>
          <p:nvPr userDrawn="1"/>
        </p:nvSpPr>
        <p:spPr>
          <a:xfrm>
            <a:off x="0" y="0"/>
            <a:ext cx="4871501"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Picture Placeholder 14">
            <a:extLst>
              <a:ext uri="{FF2B5EF4-FFF2-40B4-BE49-F238E27FC236}">
                <a16:creationId xmlns:a16="http://schemas.microsoft.com/office/drawing/2014/main" id="{942D5432-77CF-6E9D-F518-B4EE1F9B7691}"/>
              </a:ext>
            </a:extLst>
          </p:cNvPr>
          <p:cNvSpPr>
            <a:spLocks noGrp="1"/>
          </p:cNvSpPr>
          <p:nvPr userDrawn="1">
            <p:ph type="pic" sz="quarter" idx="10"/>
          </p:nvPr>
        </p:nvSpPr>
        <p:spPr>
          <a:xfrm>
            <a:off x="284162" y="319681"/>
            <a:ext cx="6208432" cy="6218638"/>
          </a:xfrm>
          <a:custGeom>
            <a:avLst/>
            <a:gdLst>
              <a:gd name="connsiteX0" fmla="*/ 1048 w 6208432"/>
              <a:gd name="connsiteY0" fmla="*/ 5063261 h 6218638"/>
              <a:gd name="connsiteX1" fmla="*/ 1746072 w 6208432"/>
              <a:gd name="connsiteY1" fmla="*/ 5063261 h 6218638"/>
              <a:gd name="connsiteX2" fmla="*/ 1870993 w 6208432"/>
              <a:gd name="connsiteY2" fmla="*/ 5188094 h 6218638"/>
              <a:gd name="connsiteX3" fmla="*/ 1870993 w 6208432"/>
              <a:gd name="connsiteY3" fmla="*/ 6093805 h 6218638"/>
              <a:gd name="connsiteX4" fmla="*/ 1746072 w 6208432"/>
              <a:gd name="connsiteY4" fmla="*/ 6218637 h 6218638"/>
              <a:gd name="connsiteX5" fmla="*/ 125969 w 6208432"/>
              <a:gd name="connsiteY5" fmla="*/ 6218637 h 6218638"/>
              <a:gd name="connsiteX6" fmla="*/ 1048 w 6208432"/>
              <a:gd name="connsiteY6" fmla="*/ 6093805 h 6218638"/>
              <a:gd name="connsiteX7" fmla="*/ 142870 w 6208432"/>
              <a:gd name="connsiteY7" fmla="*/ 3366724 h 6218638"/>
              <a:gd name="connsiteX8" fmla="*/ 1727076 w 6208432"/>
              <a:gd name="connsiteY8" fmla="*/ 3366724 h 6218638"/>
              <a:gd name="connsiteX9" fmla="*/ 1869945 w 6208432"/>
              <a:gd name="connsiteY9" fmla="*/ 3509494 h 6218638"/>
              <a:gd name="connsiteX10" fmla="*/ 1869945 w 6208432"/>
              <a:gd name="connsiteY10" fmla="*/ 4878401 h 6218638"/>
              <a:gd name="connsiteX11" fmla="*/ 142870 w 6208432"/>
              <a:gd name="connsiteY11" fmla="*/ 4878401 h 6218638"/>
              <a:gd name="connsiteX12" fmla="*/ 0 w 6208432"/>
              <a:gd name="connsiteY12" fmla="*/ 4735632 h 6218638"/>
              <a:gd name="connsiteX13" fmla="*/ 0 w 6208432"/>
              <a:gd name="connsiteY13" fmla="*/ 3509494 h 6218638"/>
              <a:gd name="connsiteX14" fmla="*/ 142870 w 6208432"/>
              <a:gd name="connsiteY14" fmla="*/ 3366724 h 6218638"/>
              <a:gd name="connsiteX15" fmla="*/ 2045633 w 6208432"/>
              <a:gd name="connsiteY15" fmla="*/ 3366660 h 6218638"/>
              <a:gd name="connsiteX16" fmla="*/ 5915618 w 6208432"/>
              <a:gd name="connsiteY16" fmla="*/ 3366660 h 6218638"/>
              <a:gd name="connsiteX17" fmla="*/ 6208432 w 6208432"/>
              <a:gd name="connsiteY17" fmla="*/ 3659268 h 6218638"/>
              <a:gd name="connsiteX18" fmla="*/ 6208432 w 6208432"/>
              <a:gd name="connsiteY18" fmla="*/ 5926030 h 6218638"/>
              <a:gd name="connsiteX19" fmla="*/ 5915618 w 6208432"/>
              <a:gd name="connsiteY19" fmla="*/ 6218638 h 6218638"/>
              <a:gd name="connsiteX20" fmla="*/ 2338447 w 6208432"/>
              <a:gd name="connsiteY20" fmla="*/ 6218638 h 6218638"/>
              <a:gd name="connsiteX21" fmla="*/ 2045633 w 6208432"/>
              <a:gd name="connsiteY21" fmla="*/ 5926030 h 6218638"/>
              <a:gd name="connsiteX22" fmla="*/ 4311105 w 6208432"/>
              <a:gd name="connsiteY22" fmla="*/ 1438458 h 6218638"/>
              <a:gd name="connsiteX23" fmla="*/ 6027569 w 6208432"/>
              <a:gd name="connsiteY23" fmla="*/ 1438458 h 6218638"/>
              <a:gd name="connsiteX24" fmla="*/ 6181050 w 6208432"/>
              <a:gd name="connsiteY24" fmla="*/ 1591832 h 6218638"/>
              <a:gd name="connsiteX25" fmla="*/ 6181050 w 6208432"/>
              <a:gd name="connsiteY25" fmla="*/ 3029800 h 6218638"/>
              <a:gd name="connsiteX26" fmla="*/ 6027569 w 6208432"/>
              <a:gd name="connsiteY26" fmla="*/ 3183174 h 6218638"/>
              <a:gd name="connsiteX27" fmla="*/ 4464587 w 6208432"/>
              <a:gd name="connsiteY27" fmla="*/ 3183174 h 6218638"/>
              <a:gd name="connsiteX28" fmla="*/ 4311105 w 6208432"/>
              <a:gd name="connsiteY28" fmla="*/ 3029800 h 6218638"/>
              <a:gd name="connsiteX29" fmla="*/ 1 w 6208432"/>
              <a:gd name="connsiteY29" fmla="*/ 0 h 6218638"/>
              <a:gd name="connsiteX30" fmla="*/ 3847523 w 6208432"/>
              <a:gd name="connsiteY30" fmla="*/ 0 h 6218638"/>
              <a:gd name="connsiteX31" fmla="*/ 3880741 w 6208432"/>
              <a:gd name="connsiteY31" fmla="*/ 3350 h 6218638"/>
              <a:gd name="connsiteX32" fmla="*/ 4126968 w 6208432"/>
              <a:gd name="connsiteY32" fmla="*/ 305209 h 6218638"/>
              <a:gd name="connsiteX33" fmla="*/ 4126968 w 6208432"/>
              <a:gd name="connsiteY33" fmla="*/ 2879111 h 6218638"/>
              <a:gd name="connsiteX34" fmla="*/ 3818630 w 6208432"/>
              <a:gd name="connsiteY34" fmla="*/ 3187233 h 6218638"/>
              <a:gd name="connsiteX35" fmla="*/ 308339 w 6208432"/>
              <a:gd name="connsiteY35" fmla="*/ 3187233 h 6218638"/>
              <a:gd name="connsiteX36" fmla="*/ 1 w 6208432"/>
              <a:gd name="connsiteY36" fmla="*/ 2879111 h 62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08432" h="6218638">
                <a:moveTo>
                  <a:pt x="1048" y="5063261"/>
                </a:moveTo>
                <a:lnTo>
                  <a:pt x="1746072" y="5063261"/>
                </a:lnTo>
                <a:cubicBezTo>
                  <a:pt x="1814985" y="5063261"/>
                  <a:pt x="1870993" y="5119165"/>
                  <a:pt x="1870993" y="5188094"/>
                </a:cubicBezTo>
                <a:lnTo>
                  <a:pt x="1870993" y="6093805"/>
                </a:lnTo>
                <a:cubicBezTo>
                  <a:pt x="1870993" y="6162669"/>
                  <a:pt x="1815051" y="6218637"/>
                  <a:pt x="1746072" y="6218637"/>
                </a:cubicBezTo>
                <a:lnTo>
                  <a:pt x="125969" y="6218637"/>
                </a:lnTo>
                <a:cubicBezTo>
                  <a:pt x="57056" y="6218637"/>
                  <a:pt x="1048" y="6162735"/>
                  <a:pt x="1048" y="6093805"/>
                </a:cubicBezTo>
                <a:close/>
                <a:moveTo>
                  <a:pt x="142870" y="3366724"/>
                </a:moveTo>
                <a:lnTo>
                  <a:pt x="1727076" y="3366724"/>
                </a:lnTo>
                <a:cubicBezTo>
                  <a:pt x="1805945" y="3366724"/>
                  <a:pt x="1869945" y="3430680"/>
                  <a:pt x="1869945" y="3509494"/>
                </a:cubicBezTo>
                <a:lnTo>
                  <a:pt x="1869945" y="4878401"/>
                </a:lnTo>
                <a:lnTo>
                  <a:pt x="142870" y="4878401"/>
                </a:lnTo>
                <a:cubicBezTo>
                  <a:pt x="64000" y="4878401"/>
                  <a:pt x="0" y="4814447"/>
                  <a:pt x="0" y="4735632"/>
                </a:cubicBezTo>
                <a:lnTo>
                  <a:pt x="0" y="3509494"/>
                </a:lnTo>
                <a:cubicBezTo>
                  <a:pt x="0" y="3430680"/>
                  <a:pt x="64000" y="3366724"/>
                  <a:pt x="142870" y="3366724"/>
                </a:cubicBezTo>
                <a:close/>
                <a:moveTo>
                  <a:pt x="2045633" y="3366660"/>
                </a:moveTo>
                <a:lnTo>
                  <a:pt x="5915618" y="3366660"/>
                </a:lnTo>
                <a:cubicBezTo>
                  <a:pt x="6077222" y="3366660"/>
                  <a:pt x="6208432" y="3497778"/>
                  <a:pt x="6208432" y="3659268"/>
                </a:cubicBezTo>
                <a:lnTo>
                  <a:pt x="6208432" y="5926030"/>
                </a:lnTo>
                <a:cubicBezTo>
                  <a:pt x="6208432" y="6087521"/>
                  <a:pt x="6077222" y="6218638"/>
                  <a:pt x="5915618" y="6218638"/>
                </a:cubicBezTo>
                <a:lnTo>
                  <a:pt x="2338447" y="6218638"/>
                </a:lnTo>
                <a:cubicBezTo>
                  <a:pt x="2176842" y="6218638"/>
                  <a:pt x="2045633" y="6087521"/>
                  <a:pt x="2045633" y="5926030"/>
                </a:cubicBezTo>
                <a:close/>
                <a:moveTo>
                  <a:pt x="4311105" y="1438458"/>
                </a:moveTo>
                <a:lnTo>
                  <a:pt x="6027569" y="1438458"/>
                </a:lnTo>
                <a:cubicBezTo>
                  <a:pt x="6112269" y="1438458"/>
                  <a:pt x="6181050" y="1507192"/>
                  <a:pt x="6181050" y="1591832"/>
                </a:cubicBezTo>
                <a:lnTo>
                  <a:pt x="6181050" y="3029800"/>
                </a:lnTo>
                <a:cubicBezTo>
                  <a:pt x="6181050" y="3114441"/>
                  <a:pt x="6112269" y="3183174"/>
                  <a:pt x="6027569" y="3183174"/>
                </a:cubicBezTo>
                <a:lnTo>
                  <a:pt x="4464587" y="3183174"/>
                </a:lnTo>
                <a:cubicBezTo>
                  <a:pt x="4379887" y="3183174"/>
                  <a:pt x="4311105" y="3114441"/>
                  <a:pt x="4311105" y="3029800"/>
                </a:cubicBezTo>
                <a:close/>
                <a:moveTo>
                  <a:pt x="1" y="0"/>
                </a:moveTo>
                <a:lnTo>
                  <a:pt x="3847523" y="0"/>
                </a:lnTo>
                <a:lnTo>
                  <a:pt x="3880741" y="3350"/>
                </a:lnTo>
                <a:cubicBezTo>
                  <a:pt x="4021195" y="32100"/>
                  <a:pt x="4126968" y="156401"/>
                  <a:pt x="4126968" y="305209"/>
                </a:cubicBezTo>
                <a:lnTo>
                  <a:pt x="4126968" y="2879111"/>
                </a:lnTo>
                <a:cubicBezTo>
                  <a:pt x="4126968" y="3049177"/>
                  <a:pt x="3988815" y="3187233"/>
                  <a:pt x="3818630" y="3187233"/>
                </a:cubicBezTo>
                <a:lnTo>
                  <a:pt x="308339" y="3187233"/>
                </a:lnTo>
                <a:cubicBezTo>
                  <a:pt x="138155" y="3187233"/>
                  <a:pt x="1" y="3049177"/>
                  <a:pt x="1" y="2879111"/>
                </a:cubicBezTo>
                <a:close/>
              </a:path>
            </a:pathLst>
          </a:custGeom>
        </p:spPr>
        <p:txBody>
          <a:bodyPr wrap="square">
            <a:noAutofit/>
          </a:bodyPr>
          <a:lstStyle/>
          <a:p>
            <a:endParaRPr lang="en-US"/>
          </a:p>
        </p:txBody>
      </p:sp>
      <p:sp>
        <p:nvSpPr>
          <p:cNvPr id="22" name="Text Placeholder 21">
            <a:extLst>
              <a:ext uri="{FF2B5EF4-FFF2-40B4-BE49-F238E27FC236}">
                <a16:creationId xmlns:a16="http://schemas.microsoft.com/office/drawing/2014/main" id="{EB342920-C111-5837-C44E-A12104DAB908}"/>
              </a:ext>
            </a:extLst>
          </p:cNvPr>
          <p:cNvSpPr>
            <a:spLocks noGrp="1"/>
          </p:cNvSpPr>
          <p:nvPr>
            <p:ph type="body" sz="quarter" idx="13"/>
          </p:nvPr>
        </p:nvSpPr>
        <p:spPr>
          <a:xfrm>
            <a:off x="6989763" y="319088"/>
            <a:ext cx="4918075" cy="1193800"/>
          </a:xfrm>
          <a:prstGeom prst="rect">
            <a:avLst/>
          </a:prstGeom>
        </p:spPr>
        <p:txBody>
          <a:bodyPr anchor="b"/>
          <a:lstStyle>
            <a:lvl1pPr>
              <a:defRPr b="1"/>
            </a:lvl1pPr>
            <a:lvl2pPr>
              <a:defRPr b="1"/>
            </a:lvl2pPr>
            <a:lvl3pPr>
              <a:defRPr b="1"/>
            </a:lvl3pPr>
            <a:lvl4pPr>
              <a:defRPr b="1"/>
            </a:lvl4pPr>
            <a:lvl5pPr>
              <a:defRPr b="1"/>
            </a:lvl5pPr>
          </a:lstStyle>
          <a:p>
            <a:pPr lvl="0"/>
            <a:r>
              <a:rPr lang="en-US"/>
              <a:t>Click to edit Master text styles</a:t>
            </a:r>
          </a:p>
        </p:txBody>
      </p:sp>
      <p:sp>
        <p:nvSpPr>
          <p:cNvPr id="24" name="Text Placeholder 23">
            <a:extLst>
              <a:ext uri="{FF2B5EF4-FFF2-40B4-BE49-F238E27FC236}">
                <a16:creationId xmlns:a16="http://schemas.microsoft.com/office/drawing/2014/main" id="{5ECC7E66-1D4E-E3A8-3F6F-A6275B506CF9}"/>
              </a:ext>
            </a:extLst>
          </p:cNvPr>
          <p:cNvSpPr>
            <a:spLocks noGrp="1"/>
          </p:cNvSpPr>
          <p:nvPr>
            <p:ph type="body" sz="quarter" idx="14"/>
          </p:nvPr>
        </p:nvSpPr>
        <p:spPr>
          <a:xfrm>
            <a:off x="6989763" y="1618977"/>
            <a:ext cx="4918075" cy="473075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83918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 Imag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EB342920-C111-5837-C44E-A12104DAB908}"/>
              </a:ext>
            </a:extLst>
          </p:cNvPr>
          <p:cNvSpPr>
            <a:spLocks noGrp="1"/>
          </p:cNvSpPr>
          <p:nvPr>
            <p:ph type="body" sz="quarter" idx="13"/>
          </p:nvPr>
        </p:nvSpPr>
        <p:spPr>
          <a:xfrm>
            <a:off x="406194" y="319088"/>
            <a:ext cx="4918075" cy="1193800"/>
          </a:xfrm>
          <a:prstGeom prst="rect">
            <a:avLst/>
          </a:prstGeom>
        </p:spPr>
        <p:txBody>
          <a:bodyPr anchor="b"/>
          <a:lstStyle>
            <a:lvl1pPr>
              <a:defRPr b="1"/>
            </a:lvl1pPr>
            <a:lvl2pPr>
              <a:defRPr b="1"/>
            </a:lvl2pPr>
            <a:lvl3pPr>
              <a:defRPr b="1"/>
            </a:lvl3pPr>
            <a:lvl4pPr>
              <a:defRPr b="1"/>
            </a:lvl4pPr>
            <a:lvl5pPr>
              <a:defRPr b="1"/>
            </a:lvl5pPr>
          </a:lstStyle>
          <a:p>
            <a:pPr lvl="0"/>
            <a:r>
              <a:rPr lang="en-US"/>
              <a:t>Click to edit Master text styles</a:t>
            </a:r>
          </a:p>
        </p:txBody>
      </p:sp>
      <p:sp>
        <p:nvSpPr>
          <p:cNvPr id="24" name="Text Placeholder 23">
            <a:extLst>
              <a:ext uri="{FF2B5EF4-FFF2-40B4-BE49-F238E27FC236}">
                <a16:creationId xmlns:a16="http://schemas.microsoft.com/office/drawing/2014/main" id="{5ECC7E66-1D4E-E3A8-3F6F-A6275B506CF9}"/>
              </a:ext>
            </a:extLst>
          </p:cNvPr>
          <p:cNvSpPr>
            <a:spLocks noGrp="1"/>
          </p:cNvSpPr>
          <p:nvPr>
            <p:ph type="body" sz="quarter" idx="14"/>
          </p:nvPr>
        </p:nvSpPr>
        <p:spPr>
          <a:xfrm>
            <a:off x="406194" y="1618977"/>
            <a:ext cx="4918075" cy="473075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42011CE6-E36C-6B0A-DF70-6C0DF1F7434D}"/>
              </a:ext>
            </a:extLst>
          </p:cNvPr>
          <p:cNvSpPr/>
          <p:nvPr userDrawn="1"/>
        </p:nvSpPr>
        <p:spPr>
          <a:xfrm>
            <a:off x="5040544" y="4168488"/>
            <a:ext cx="1410517" cy="1364445"/>
          </a:xfrm>
          <a:custGeom>
            <a:avLst/>
            <a:gdLst>
              <a:gd name="connsiteX0" fmla="*/ 0 w 2728063"/>
              <a:gd name="connsiteY0" fmla="*/ 0 h 2638956"/>
              <a:gd name="connsiteX1" fmla="*/ 252865 w 2728063"/>
              <a:gd name="connsiteY1" fmla="*/ 0 h 2638956"/>
              <a:gd name="connsiteX2" fmla="*/ 620097 w 2728063"/>
              <a:gd name="connsiteY2" fmla="*/ 0 h 2638956"/>
              <a:gd name="connsiteX3" fmla="*/ 2475198 w 2728063"/>
              <a:gd name="connsiteY3" fmla="*/ 0 h 2638956"/>
              <a:gd name="connsiteX4" fmla="*/ 2728063 w 2728063"/>
              <a:gd name="connsiteY4" fmla="*/ 252865 h 2638956"/>
              <a:gd name="connsiteX5" fmla="*/ 2728063 w 2728063"/>
              <a:gd name="connsiteY5" fmla="*/ 2386091 h 2638956"/>
              <a:gd name="connsiteX6" fmla="*/ 2475198 w 2728063"/>
              <a:gd name="connsiteY6" fmla="*/ 2638956 h 2638956"/>
              <a:gd name="connsiteX7" fmla="*/ 252865 w 2728063"/>
              <a:gd name="connsiteY7" fmla="*/ 2638956 h 2638956"/>
              <a:gd name="connsiteX8" fmla="*/ 0 w 2728063"/>
              <a:gd name="connsiteY8" fmla="*/ 2386091 h 2638956"/>
              <a:gd name="connsiteX9" fmla="*/ 0 w 2728063"/>
              <a:gd name="connsiteY9" fmla="*/ 647817 h 2638956"/>
              <a:gd name="connsiteX10" fmla="*/ 0 w 2728063"/>
              <a:gd name="connsiteY10" fmla="*/ 252865 h 26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8063" h="2638956">
                <a:moveTo>
                  <a:pt x="0" y="0"/>
                </a:moveTo>
                <a:lnTo>
                  <a:pt x="252865" y="0"/>
                </a:lnTo>
                <a:lnTo>
                  <a:pt x="620097" y="0"/>
                </a:lnTo>
                <a:lnTo>
                  <a:pt x="2475198" y="0"/>
                </a:lnTo>
                <a:cubicBezTo>
                  <a:pt x="2614851" y="0"/>
                  <a:pt x="2728063" y="113212"/>
                  <a:pt x="2728063" y="252865"/>
                </a:cubicBezTo>
                <a:lnTo>
                  <a:pt x="2728063" y="2386091"/>
                </a:lnTo>
                <a:cubicBezTo>
                  <a:pt x="2728063" y="2525744"/>
                  <a:pt x="2614851" y="2638956"/>
                  <a:pt x="2475198" y="2638956"/>
                </a:cubicBezTo>
                <a:lnTo>
                  <a:pt x="252865" y="2638956"/>
                </a:lnTo>
                <a:cubicBezTo>
                  <a:pt x="113212" y="2638956"/>
                  <a:pt x="0" y="2525744"/>
                  <a:pt x="0" y="2386091"/>
                </a:cubicBezTo>
                <a:lnTo>
                  <a:pt x="0" y="647817"/>
                </a:lnTo>
                <a:lnTo>
                  <a:pt x="0" y="252865"/>
                </a:lnTo>
                <a:close/>
              </a:path>
            </a:pathLst>
          </a:cu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icture Placeholder 10">
            <a:extLst>
              <a:ext uri="{FF2B5EF4-FFF2-40B4-BE49-F238E27FC236}">
                <a16:creationId xmlns:a16="http://schemas.microsoft.com/office/drawing/2014/main" id="{57F6DCCE-CF4E-AAB5-36B1-336939184024}"/>
              </a:ext>
            </a:extLst>
          </p:cNvPr>
          <p:cNvSpPr>
            <a:spLocks noGrp="1"/>
          </p:cNvSpPr>
          <p:nvPr>
            <p:ph type="pic" sz="quarter" idx="15"/>
          </p:nvPr>
        </p:nvSpPr>
        <p:spPr>
          <a:xfrm>
            <a:off x="5745803" y="319088"/>
            <a:ext cx="6096000" cy="5896886"/>
          </a:xfrm>
          <a:custGeom>
            <a:avLst/>
            <a:gdLst>
              <a:gd name="connsiteX0" fmla="*/ 0 w 6096000"/>
              <a:gd name="connsiteY0" fmla="*/ 0 h 5896886"/>
              <a:gd name="connsiteX1" fmla="*/ 565040 w 6096000"/>
              <a:gd name="connsiteY1" fmla="*/ 0 h 5896886"/>
              <a:gd name="connsiteX2" fmla="*/ 1385639 w 6096000"/>
              <a:gd name="connsiteY2" fmla="*/ 0 h 5896886"/>
              <a:gd name="connsiteX3" fmla="*/ 5530960 w 6096000"/>
              <a:gd name="connsiteY3" fmla="*/ 0 h 5896886"/>
              <a:gd name="connsiteX4" fmla="*/ 6096000 w 6096000"/>
              <a:gd name="connsiteY4" fmla="*/ 565040 h 5896886"/>
              <a:gd name="connsiteX5" fmla="*/ 6096000 w 6096000"/>
              <a:gd name="connsiteY5" fmla="*/ 5331846 h 5896886"/>
              <a:gd name="connsiteX6" fmla="*/ 5530960 w 6096000"/>
              <a:gd name="connsiteY6" fmla="*/ 5896886 h 5896886"/>
              <a:gd name="connsiteX7" fmla="*/ 565040 w 6096000"/>
              <a:gd name="connsiteY7" fmla="*/ 5896886 h 5896886"/>
              <a:gd name="connsiteX8" fmla="*/ 0 w 6096000"/>
              <a:gd name="connsiteY8" fmla="*/ 5331846 h 5896886"/>
              <a:gd name="connsiteX9" fmla="*/ 0 w 6096000"/>
              <a:gd name="connsiteY9" fmla="*/ 1447582 h 5896886"/>
              <a:gd name="connsiteX10" fmla="*/ 0 w 6096000"/>
              <a:gd name="connsiteY10" fmla="*/ 565040 h 589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5896886">
                <a:moveTo>
                  <a:pt x="0" y="0"/>
                </a:moveTo>
                <a:lnTo>
                  <a:pt x="565040" y="0"/>
                </a:lnTo>
                <a:lnTo>
                  <a:pt x="1385639" y="0"/>
                </a:lnTo>
                <a:lnTo>
                  <a:pt x="5530960" y="0"/>
                </a:lnTo>
                <a:cubicBezTo>
                  <a:pt x="5843023" y="0"/>
                  <a:pt x="6096000" y="252977"/>
                  <a:pt x="6096000" y="565040"/>
                </a:cubicBezTo>
                <a:lnTo>
                  <a:pt x="6096000" y="5331846"/>
                </a:lnTo>
                <a:cubicBezTo>
                  <a:pt x="6096000" y="5643909"/>
                  <a:pt x="5843023" y="5896886"/>
                  <a:pt x="5530960" y="5896886"/>
                </a:cubicBezTo>
                <a:lnTo>
                  <a:pt x="565040" y="5896886"/>
                </a:lnTo>
                <a:cubicBezTo>
                  <a:pt x="252977" y="5896886"/>
                  <a:pt x="0" y="5643909"/>
                  <a:pt x="0" y="5331846"/>
                </a:cubicBezTo>
                <a:lnTo>
                  <a:pt x="0" y="1447582"/>
                </a:lnTo>
                <a:lnTo>
                  <a:pt x="0" y="565040"/>
                </a:lnTo>
                <a:close/>
              </a:path>
            </a:pathLst>
          </a:custGeom>
        </p:spPr>
        <p:txBody>
          <a:bodyPr wrap="square">
            <a:noAutofit/>
          </a:bodyPr>
          <a:lstStyle/>
          <a:p>
            <a:endParaRPr lang="en-US"/>
          </a:p>
        </p:txBody>
      </p:sp>
      <p:sp>
        <p:nvSpPr>
          <p:cNvPr id="12" name="Freeform 11">
            <a:extLst>
              <a:ext uri="{FF2B5EF4-FFF2-40B4-BE49-F238E27FC236}">
                <a16:creationId xmlns:a16="http://schemas.microsoft.com/office/drawing/2014/main" id="{DE261AC8-ECA5-B125-001B-F1E0E3C7C16C}"/>
              </a:ext>
            </a:extLst>
          </p:cNvPr>
          <p:cNvSpPr/>
          <p:nvPr userDrawn="1"/>
        </p:nvSpPr>
        <p:spPr>
          <a:xfrm rot="5400000">
            <a:off x="10804519" y="2781007"/>
            <a:ext cx="1410517" cy="1364445"/>
          </a:xfrm>
          <a:custGeom>
            <a:avLst/>
            <a:gdLst>
              <a:gd name="connsiteX0" fmla="*/ 0 w 2728063"/>
              <a:gd name="connsiteY0" fmla="*/ 0 h 2638956"/>
              <a:gd name="connsiteX1" fmla="*/ 252865 w 2728063"/>
              <a:gd name="connsiteY1" fmla="*/ 0 h 2638956"/>
              <a:gd name="connsiteX2" fmla="*/ 620097 w 2728063"/>
              <a:gd name="connsiteY2" fmla="*/ 0 h 2638956"/>
              <a:gd name="connsiteX3" fmla="*/ 2475198 w 2728063"/>
              <a:gd name="connsiteY3" fmla="*/ 0 h 2638956"/>
              <a:gd name="connsiteX4" fmla="*/ 2728063 w 2728063"/>
              <a:gd name="connsiteY4" fmla="*/ 252865 h 2638956"/>
              <a:gd name="connsiteX5" fmla="*/ 2728063 w 2728063"/>
              <a:gd name="connsiteY5" fmla="*/ 2386091 h 2638956"/>
              <a:gd name="connsiteX6" fmla="*/ 2475198 w 2728063"/>
              <a:gd name="connsiteY6" fmla="*/ 2638956 h 2638956"/>
              <a:gd name="connsiteX7" fmla="*/ 252865 w 2728063"/>
              <a:gd name="connsiteY7" fmla="*/ 2638956 h 2638956"/>
              <a:gd name="connsiteX8" fmla="*/ 0 w 2728063"/>
              <a:gd name="connsiteY8" fmla="*/ 2386091 h 2638956"/>
              <a:gd name="connsiteX9" fmla="*/ 0 w 2728063"/>
              <a:gd name="connsiteY9" fmla="*/ 647817 h 2638956"/>
              <a:gd name="connsiteX10" fmla="*/ 0 w 2728063"/>
              <a:gd name="connsiteY10" fmla="*/ 252865 h 26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8063" h="2638956">
                <a:moveTo>
                  <a:pt x="0" y="0"/>
                </a:moveTo>
                <a:lnTo>
                  <a:pt x="252865" y="0"/>
                </a:lnTo>
                <a:lnTo>
                  <a:pt x="620097" y="0"/>
                </a:lnTo>
                <a:lnTo>
                  <a:pt x="2475198" y="0"/>
                </a:lnTo>
                <a:cubicBezTo>
                  <a:pt x="2614851" y="0"/>
                  <a:pt x="2728063" y="113212"/>
                  <a:pt x="2728063" y="252865"/>
                </a:cubicBezTo>
                <a:lnTo>
                  <a:pt x="2728063" y="2386091"/>
                </a:lnTo>
                <a:cubicBezTo>
                  <a:pt x="2728063" y="2525744"/>
                  <a:pt x="2614851" y="2638956"/>
                  <a:pt x="2475198" y="2638956"/>
                </a:cubicBezTo>
                <a:lnTo>
                  <a:pt x="252865" y="2638956"/>
                </a:lnTo>
                <a:cubicBezTo>
                  <a:pt x="113212" y="2638956"/>
                  <a:pt x="0" y="2525744"/>
                  <a:pt x="0" y="2386091"/>
                </a:cubicBezTo>
                <a:lnTo>
                  <a:pt x="0" y="647817"/>
                </a:lnTo>
                <a:lnTo>
                  <a:pt x="0" y="252865"/>
                </a:lnTo>
                <a:close/>
              </a:path>
            </a:pathLst>
          </a:cu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6018394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3 Image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32E5EB3-4645-8573-CB87-89B3862316F3}"/>
              </a:ext>
            </a:extLst>
          </p:cNvPr>
          <p:cNvSpPr/>
          <p:nvPr userDrawn="1"/>
        </p:nvSpPr>
        <p:spPr>
          <a:xfrm rot="10800000">
            <a:off x="-2" y="0"/>
            <a:ext cx="12191999" cy="6858000"/>
          </a:xfrm>
          <a:prstGeom prst="rect">
            <a:avLst/>
          </a:prstGeom>
          <a:gradFill flip="none" rotWithShape="1">
            <a:gsLst>
              <a:gs pos="100000">
                <a:schemeClr val="accent4"/>
              </a:gs>
              <a:gs pos="0">
                <a:schemeClr val="accent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1"/>
              </a:solidFill>
              <a:latin typeface="Roboto Light"/>
              <a:cs typeface="Roboto Light"/>
            </a:endParaRPr>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1572523"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147541"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8891600"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8316776" y="4544137"/>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8322222" y="4890124"/>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61" name="Text Placeholder 47">
            <a:extLst>
              <a:ext uri="{FF2B5EF4-FFF2-40B4-BE49-F238E27FC236}">
                <a16:creationId xmlns:a16="http://schemas.microsoft.com/office/drawing/2014/main" id="{02978A1F-F651-4706-D1A6-3A483EC95F3F}"/>
              </a:ext>
            </a:extLst>
          </p:cNvPr>
          <p:cNvSpPr>
            <a:spLocks noGrp="1"/>
          </p:cNvSpPr>
          <p:nvPr>
            <p:ph type="body" sz="quarter" idx="24"/>
          </p:nvPr>
        </p:nvSpPr>
        <p:spPr>
          <a:xfrm>
            <a:off x="4614716" y="4544137"/>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62" name="Text Placeholder 47">
            <a:extLst>
              <a:ext uri="{FF2B5EF4-FFF2-40B4-BE49-F238E27FC236}">
                <a16:creationId xmlns:a16="http://schemas.microsoft.com/office/drawing/2014/main" id="{4883D73C-5381-B57C-8E37-D6003C319055}"/>
              </a:ext>
            </a:extLst>
          </p:cNvPr>
          <p:cNvSpPr>
            <a:spLocks noGrp="1"/>
          </p:cNvSpPr>
          <p:nvPr>
            <p:ph type="body" sz="quarter" idx="25"/>
          </p:nvPr>
        </p:nvSpPr>
        <p:spPr>
          <a:xfrm>
            <a:off x="4620162" y="4890124"/>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63" name="Text Placeholder 47">
            <a:extLst>
              <a:ext uri="{FF2B5EF4-FFF2-40B4-BE49-F238E27FC236}">
                <a16:creationId xmlns:a16="http://schemas.microsoft.com/office/drawing/2014/main" id="{1DFEAD1A-54CB-E961-E699-139F28F1F20A}"/>
              </a:ext>
            </a:extLst>
          </p:cNvPr>
          <p:cNvSpPr>
            <a:spLocks noGrp="1"/>
          </p:cNvSpPr>
          <p:nvPr>
            <p:ph type="body" sz="quarter" idx="26"/>
          </p:nvPr>
        </p:nvSpPr>
        <p:spPr>
          <a:xfrm>
            <a:off x="954102" y="4542290"/>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64" name="Text Placeholder 47">
            <a:extLst>
              <a:ext uri="{FF2B5EF4-FFF2-40B4-BE49-F238E27FC236}">
                <a16:creationId xmlns:a16="http://schemas.microsoft.com/office/drawing/2014/main" id="{FFC877A4-BBC5-F4D1-40B6-604C38EE818A}"/>
              </a:ext>
            </a:extLst>
          </p:cNvPr>
          <p:cNvSpPr>
            <a:spLocks noGrp="1"/>
          </p:cNvSpPr>
          <p:nvPr>
            <p:ph type="body" sz="quarter" idx="27"/>
          </p:nvPr>
        </p:nvSpPr>
        <p:spPr>
          <a:xfrm>
            <a:off x="959548" y="4882906"/>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5" name="Title Placeholder 1">
            <a:extLst>
              <a:ext uri="{FF2B5EF4-FFF2-40B4-BE49-F238E27FC236}">
                <a16:creationId xmlns:a16="http://schemas.microsoft.com/office/drawing/2014/main" id="{E4EBD61A-CAB2-211E-DB3D-2E3E86683E48}"/>
              </a:ext>
            </a:extLst>
          </p:cNvPr>
          <p:cNvSpPr>
            <a:spLocks noGrp="1"/>
          </p:cNvSpPr>
          <p:nvPr>
            <p:ph type="title"/>
          </p:nvPr>
        </p:nvSpPr>
        <p:spPr>
          <a:xfrm>
            <a:off x="711200" y="761318"/>
            <a:ext cx="10160000" cy="1199195"/>
          </a:xfrm>
          <a:prstGeom prst="rect">
            <a:avLst/>
          </a:prstGeom>
        </p:spPr>
        <p:txBody>
          <a:bodyPr vert="horz" lIns="91440" tIns="45720" rIns="91440" bIns="45720" rtlCol="0" anchor="b">
            <a:normAutofit/>
          </a:bodyPr>
          <a:lstStyle>
            <a:lvl1pPr>
              <a:defRPr>
                <a:solidFill>
                  <a:schemeClr val="bg1"/>
                </a:solidFill>
              </a:defRPr>
            </a:lvl1pPr>
          </a:lstStyle>
          <a:p>
            <a:r>
              <a:rPr lang="en-US"/>
              <a:t>Click to edit Master title style</a:t>
            </a:r>
            <a:endParaRPr lang="en-JM"/>
          </a:p>
        </p:txBody>
      </p:sp>
    </p:spTree>
    <p:extLst>
      <p:ext uri="{BB962C8B-B14F-4D97-AF65-F5344CB8AC3E}">
        <p14:creationId xmlns:p14="http://schemas.microsoft.com/office/powerpoint/2010/main" val="1413736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4 Image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32E5EB3-4645-8573-CB87-89B3862316F3}"/>
              </a:ext>
            </a:extLst>
          </p:cNvPr>
          <p:cNvSpPr/>
          <p:nvPr userDrawn="1"/>
        </p:nvSpPr>
        <p:spPr>
          <a:xfrm rot="10800000">
            <a:off x="-2" y="0"/>
            <a:ext cx="12191999" cy="6858000"/>
          </a:xfrm>
          <a:prstGeom prst="rect">
            <a:avLst/>
          </a:prstGeom>
          <a:gradFill flip="none" rotWithShape="1">
            <a:gsLst>
              <a:gs pos="100000">
                <a:schemeClr val="accent4"/>
              </a:gs>
              <a:gs pos="0">
                <a:schemeClr val="accent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1"/>
              </a:solidFill>
              <a:latin typeface="Roboto Light"/>
              <a:cs typeface="Roboto Light"/>
            </a:endParaRPr>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907211"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3746089"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6584967"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63" name="Text Placeholder 47">
            <a:extLst>
              <a:ext uri="{FF2B5EF4-FFF2-40B4-BE49-F238E27FC236}">
                <a16:creationId xmlns:a16="http://schemas.microsoft.com/office/drawing/2014/main" id="{1DFEAD1A-54CB-E961-E699-139F28F1F20A}"/>
              </a:ext>
            </a:extLst>
          </p:cNvPr>
          <p:cNvSpPr>
            <a:spLocks noGrp="1"/>
          </p:cNvSpPr>
          <p:nvPr>
            <p:ph type="body" sz="quarter" idx="26"/>
          </p:nvPr>
        </p:nvSpPr>
        <p:spPr>
          <a:xfrm>
            <a:off x="591297" y="4536919"/>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Text Placeholder 47">
            <a:extLst>
              <a:ext uri="{FF2B5EF4-FFF2-40B4-BE49-F238E27FC236}">
                <a16:creationId xmlns:a16="http://schemas.microsoft.com/office/drawing/2014/main" id="{FFC877A4-BBC5-F4D1-40B6-604C38EE818A}"/>
              </a:ext>
            </a:extLst>
          </p:cNvPr>
          <p:cNvSpPr>
            <a:spLocks noGrp="1"/>
          </p:cNvSpPr>
          <p:nvPr>
            <p:ph type="body" sz="quarter" idx="27"/>
          </p:nvPr>
        </p:nvSpPr>
        <p:spPr>
          <a:xfrm>
            <a:off x="596742" y="4882906"/>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44">
            <a:extLst>
              <a:ext uri="{FF2B5EF4-FFF2-40B4-BE49-F238E27FC236}">
                <a16:creationId xmlns:a16="http://schemas.microsoft.com/office/drawing/2014/main" id="{0CF6D294-2747-3FE6-35A4-0D5B93E3E792}"/>
              </a:ext>
            </a:extLst>
          </p:cNvPr>
          <p:cNvSpPr>
            <a:spLocks noGrp="1"/>
          </p:cNvSpPr>
          <p:nvPr>
            <p:ph type="pic" sz="quarter" idx="28"/>
          </p:nvPr>
        </p:nvSpPr>
        <p:spPr>
          <a:xfrm>
            <a:off x="9423846"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6" name="Text Placeholder 47">
            <a:extLst>
              <a:ext uri="{FF2B5EF4-FFF2-40B4-BE49-F238E27FC236}">
                <a16:creationId xmlns:a16="http://schemas.microsoft.com/office/drawing/2014/main" id="{D97E7063-81B0-4807-346D-99F4698DE8FE}"/>
              </a:ext>
            </a:extLst>
          </p:cNvPr>
          <p:cNvSpPr>
            <a:spLocks noGrp="1"/>
          </p:cNvSpPr>
          <p:nvPr>
            <p:ph type="body" sz="quarter" idx="29"/>
          </p:nvPr>
        </p:nvSpPr>
        <p:spPr>
          <a:xfrm>
            <a:off x="9052215" y="4531266"/>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7">
            <a:extLst>
              <a:ext uri="{FF2B5EF4-FFF2-40B4-BE49-F238E27FC236}">
                <a16:creationId xmlns:a16="http://schemas.microsoft.com/office/drawing/2014/main" id="{8D3EC6E1-6C37-96F3-55E4-D55A3F511295}"/>
              </a:ext>
            </a:extLst>
          </p:cNvPr>
          <p:cNvSpPr>
            <a:spLocks noGrp="1"/>
          </p:cNvSpPr>
          <p:nvPr>
            <p:ph type="body" sz="quarter" idx="30"/>
          </p:nvPr>
        </p:nvSpPr>
        <p:spPr>
          <a:xfrm>
            <a:off x="6241193" y="4531266"/>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7">
            <a:extLst>
              <a:ext uri="{FF2B5EF4-FFF2-40B4-BE49-F238E27FC236}">
                <a16:creationId xmlns:a16="http://schemas.microsoft.com/office/drawing/2014/main" id="{E6F0FF95-1F43-C624-C3C0-AF62F0550AA3}"/>
              </a:ext>
            </a:extLst>
          </p:cNvPr>
          <p:cNvSpPr>
            <a:spLocks noGrp="1"/>
          </p:cNvSpPr>
          <p:nvPr>
            <p:ph type="body" sz="quarter" idx="31"/>
          </p:nvPr>
        </p:nvSpPr>
        <p:spPr>
          <a:xfrm>
            <a:off x="3401373" y="4536919"/>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7">
            <a:extLst>
              <a:ext uri="{FF2B5EF4-FFF2-40B4-BE49-F238E27FC236}">
                <a16:creationId xmlns:a16="http://schemas.microsoft.com/office/drawing/2014/main" id="{C5854932-E6F2-C7BF-AFD2-C9E7AA23937C}"/>
              </a:ext>
            </a:extLst>
          </p:cNvPr>
          <p:cNvSpPr>
            <a:spLocks noGrp="1"/>
          </p:cNvSpPr>
          <p:nvPr>
            <p:ph type="body" sz="quarter" idx="32"/>
          </p:nvPr>
        </p:nvSpPr>
        <p:spPr>
          <a:xfrm>
            <a:off x="3400427"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7">
            <a:extLst>
              <a:ext uri="{FF2B5EF4-FFF2-40B4-BE49-F238E27FC236}">
                <a16:creationId xmlns:a16="http://schemas.microsoft.com/office/drawing/2014/main" id="{91E71D58-78D4-8B8E-60A9-05FAB28CA4FC}"/>
              </a:ext>
            </a:extLst>
          </p:cNvPr>
          <p:cNvSpPr>
            <a:spLocks noGrp="1"/>
          </p:cNvSpPr>
          <p:nvPr>
            <p:ph type="body" sz="quarter" idx="33"/>
          </p:nvPr>
        </p:nvSpPr>
        <p:spPr>
          <a:xfrm>
            <a:off x="6249476"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7">
            <a:extLst>
              <a:ext uri="{FF2B5EF4-FFF2-40B4-BE49-F238E27FC236}">
                <a16:creationId xmlns:a16="http://schemas.microsoft.com/office/drawing/2014/main" id="{BDA75D21-5368-F109-3816-CCE15E219D98}"/>
              </a:ext>
            </a:extLst>
          </p:cNvPr>
          <p:cNvSpPr>
            <a:spLocks noGrp="1"/>
          </p:cNvSpPr>
          <p:nvPr>
            <p:ph type="body" sz="quarter" idx="34"/>
          </p:nvPr>
        </p:nvSpPr>
        <p:spPr>
          <a:xfrm>
            <a:off x="9043932"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EE1594C0-4451-DCBA-EC17-79D76B1CCE41}"/>
              </a:ext>
            </a:extLst>
          </p:cNvPr>
          <p:cNvSpPr>
            <a:spLocks noGrp="1"/>
          </p:cNvSpPr>
          <p:nvPr>
            <p:ph type="title"/>
          </p:nvPr>
        </p:nvSpPr>
        <p:spPr>
          <a:xfrm>
            <a:off x="711200" y="761318"/>
            <a:ext cx="10160000" cy="1199195"/>
          </a:xfrm>
          <a:prstGeom prst="rect">
            <a:avLst/>
          </a:prstGeom>
        </p:spPr>
        <p:txBody>
          <a:bodyPr vert="horz" lIns="91440" tIns="45720" rIns="91440" bIns="45720" rtlCol="0" anchor="b">
            <a:normAutofit/>
          </a:bodyPr>
          <a:lstStyle>
            <a:lvl1pPr>
              <a:defRPr>
                <a:solidFill>
                  <a:schemeClr val="bg1"/>
                </a:solidFill>
              </a:defRPr>
            </a:lvl1pPr>
          </a:lstStyle>
          <a:p>
            <a:r>
              <a:rPr lang="en-US"/>
              <a:t>Click to edit Master title style</a:t>
            </a:r>
            <a:endParaRPr lang="en-JM"/>
          </a:p>
        </p:txBody>
      </p:sp>
    </p:spTree>
    <p:extLst>
      <p:ext uri="{BB962C8B-B14F-4D97-AF65-F5344CB8AC3E}">
        <p14:creationId xmlns:p14="http://schemas.microsoft.com/office/powerpoint/2010/main" val="83979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5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B41E61-F951-4DE8-3E2F-918516A819F0}"/>
              </a:ext>
            </a:extLst>
          </p:cNvPr>
          <p:cNvSpPr/>
          <p:nvPr userDrawn="1"/>
        </p:nvSpPr>
        <p:spPr>
          <a:xfrm>
            <a:off x="0" y="1"/>
            <a:ext cx="12192000" cy="6857999"/>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xt Placeholder 47">
            <a:extLst>
              <a:ext uri="{FF2B5EF4-FFF2-40B4-BE49-F238E27FC236}">
                <a16:creationId xmlns:a16="http://schemas.microsoft.com/office/drawing/2014/main" id="{6CA8EC82-C93F-4FA8-7FD3-D7783C8D717D}"/>
              </a:ext>
            </a:extLst>
          </p:cNvPr>
          <p:cNvSpPr>
            <a:spLocks noGrp="1"/>
          </p:cNvSpPr>
          <p:nvPr>
            <p:ph type="body" sz="quarter" idx="16"/>
          </p:nvPr>
        </p:nvSpPr>
        <p:spPr>
          <a:xfrm>
            <a:off x="236244"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Picture Placeholder 41">
            <a:extLst>
              <a:ext uri="{FF2B5EF4-FFF2-40B4-BE49-F238E27FC236}">
                <a16:creationId xmlns:a16="http://schemas.microsoft.com/office/drawing/2014/main" id="{97660935-69CF-8784-FE0D-BA23CB69E4A6}"/>
              </a:ext>
            </a:extLst>
          </p:cNvPr>
          <p:cNvSpPr>
            <a:spLocks noGrp="1"/>
          </p:cNvSpPr>
          <p:nvPr>
            <p:ph type="pic" sz="quarter" idx="11"/>
          </p:nvPr>
        </p:nvSpPr>
        <p:spPr>
          <a:xfrm>
            <a:off x="409367"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33" name="Title 32">
            <a:extLst>
              <a:ext uri="{FF2B5EF4-FFF2-40B4-BE49-F238E27FC236}">
                <a16:creationId xmlns:a16="http://schemas.microsoft.com/office/drawing/2014/main" id="{6809BCA2-010B-42BA-BC9A-B7BB3B3B7204}"/>
              </a:ext>
            </a:extLst>
          </p:cNvPr>
          <p:cNvSpPr>
            <a:spLocks noGrp="1"/>
          </p:cNvSpPr>
          <p:nvPr>
            <p:ph type="title"/>
          </p:nvPr>
        </p:nvSpPr>
        <p:spPr>
          <a:xfrm>
            <a:off x="419555" y="709461"/>
            <a:ext cx="10515600" cy="1325563"/>
          </a:xfrm>
          <a:prstGeom prst="rect">
            <a:avLst/>
          </a:prstGeom>
        </p:spPr>
        <p:txBody>
          <a:bodyPr anchor="b"/>
          <a:lstStyle>
            <a:lvl1pPr>
              <a:defRPr>
                <a:solidFill>
                  <a:schemeClr val="bg1"/>
                </a:solidFill>
              </a:defRPr>
            </a:lvl1pPr>
          </a:lstStyle>
          <a:p>
            <a:r>
              <a:rPr lang="en-US"/>
              <a:t>Click to edit Master title style</a:t>
            </a:r>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2779207"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147541"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7515875"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6" name="Picture Placeholder 45">
            <a:extLst>
              <a:ext uri="{FF2B5EF4-FFF2-40B4-BE49-F238E27FC236}">
                <a16:creationId xmlns:a16="http://schemas.microsoft.com/office/drawing/2014/main" id="{3ADD450F-2C89-2B27-8ABC-9A55FFDF32FC}"/>
              </a:ext>
            </a:extLst>
          </p:cNvPr>
          <p:cNvSpPr>
            <a:spLocks noGrp="1"/>
          </p:cNvSpPr>
          <p:nvPr>
            <p:ph type="pic" sz="quarter" idx="15"/>
          </p:nvPr>
        </p:nvSpPr>
        <p:spPr>
          <a:xfrm>
            <a:off x="9884209"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9" name="Text Placeholder 47">
            <a:extLst>
              <a:ext uri="{FF2B5EF4-FFF2-40B4-BE49-F238E27FC236}">
                <a16:creationId xmlns:a16="http://schemas.microsoft.com/office/drawing/2014/main" id="{7A61A113-A11F-A652-4C45-61B92D8F2A6E}"/>
              </a:ext>
            </a:extLst>
          </p:cNvPr>
          <p:cNvSpPr>
            <a:spLocks noGrp="1"/>
          </p:cNvSpPr>
          <p:nvPr>
            <p:ph type="body" sz="quarter" idx="17"/>
          </p:nvPr>
        </p:nvSpPr>
        <p:spPr>
          <a:xfrm>
            <a:off x="231201" y="4890124"/>
            <a:ext cx="2171272"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Text Placeholder 47">
            <a:extLst>
              <a:ext uri="{FF2B5EF4-FFF2-40B4-BE49-F238E27FC236}">
                <a16:creationId xmlns:a16="http://schemas.microsoft.com/office/drawing/2014/main" id="{960950D6-A83C-E87E-87ED-7783CE3EA146}"/>
              </a:ext>
            </a:extLst>
          </p:cNvPr>
          <p:cNvSpPr>
            <a:spLocks noGrp="1"/>
          </p:cNvSpPr>
          <p:nvPr>
            <p:ph type="body" sz="quarter" idx="18"/>
          </p:nvPr>
        </p:nvSpPr>
        <p:spPr>
          <a:xfrm>
            <a:off x="2618727"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ext Placeholder 47">
            <a:extLst>
              <a:ext uri="{FF2B5EF4-FFF2-40B4-BE49-F238E27FC236}">
                <a16:creationId xmlns:a16="http://schemas.microsoft.com/office/drawing/2014/main" id="{5F94BE37-2956-0667-C7A9-28C7F5D5B874}"/>
              </a:ext>
            </a:extLst>
          </p:cNvPr>
          <p:cNvSpPr>
            <a:spLocks noGrp="1"/>
          </p:cNvSpPr>
          <p:nvPr>
            <p:ph type="body" sz="quarter" idx="19"/>
          </p:nvPr>
        </p:nvSpPr>
        <p:spPr>
          <a:xfrm>
            <a:off x="2613280" y="4890124"/>
            <a:ext cx="2182166"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Text Placeholder 47">
            <a:extLst>
              <a:ext uri="{FF2B5EF4-FFF2-40B4-BE49-F238E27FC236}">
                <a16:creationId xmlns:a16="http://schemas.microsoft.com/office/drawing/2014/main" id="{5BE47BD7-3E99-6CE3-C7A5-4ECD90EAE46A}"/>
              </a:ext>
            </a:extLst>
          </p:cNvPr>
          <p:cNvSpPr>
            <a:spLocks noGrp="1"/>
          </p:cNvSpPr>
          <p:nvPr>
            <p:ph type="body" sz="quarter" idx="20"/>
          </p:nvPr>
        </p:nvSpPr>
        <p:spPr>
          <a:xfrm>
            <a:off x="5006253"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47">
            <a:extLst>
              <a:ext uri="{FF2B5EF4-FFF2-40B4-BE49-F238E27FC236}">
                <a16:creationId xmlns:a16="http://schemas.microsoft.com/office/drawing/2014/main" id="{5ACD253C-9266-2906-7BD6-29B9E45BD909}"/>
              </a:ext>
            </a:extLst>
          </p:cNvPr>
          <p:cNvSpPr>
            <a:spLocks noGrp="1"/>
          </p:cNvSpPr>
          <p:nvPr>
            <p:ph type="body" sz="quarter" idx="21"/>
          </p:nvPr>
        </p:nvSpPr>
        <p:spPr>
          <a:xfrm>
            <a:off x="5000805" y="4890124"/>
            <a:ext cx="2182165"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7388332"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7393777" y="489012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Text Placeholder 47">
            <a:extLst>
              <a:ext uri="{FF2B5EF4-FFF2-40B4-BE49-F238E27FC236}">
                <a16:creationId xmlns:a16="http://schemas.microsoft.com/office/drawing/2014/main" id="{A34B27C9-D109-AC91-D1D4-AB25CBE83054}"/>
              </a:ext>
            </a:extLst>
          </p:cNvPr>
          <p:cNvSpPr>
            <a:spLocks noGrp="1"/>
          </p:cNvSpPr>
          <p:nvPr>
            <p:ph type="body" sz="quarter" idx="24"/>
          </p:nvPr>
        </p:nvSpPr>
        <p:spPr>
          <a:xfrm>
            <a:off x="9732727"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Text Placeholder 47">
            <a:extLst>
              <a:ext uri="{FF2B5EF4-FFF2-40B4-BE49-F238E27FC236}">
                <a16:creationId xmlns:a16="http://schemas.microsoft.com/office/drawing/2014/main" id="{1DA0999F-490C-105B-0592-24C876B6318A}"/>
              </a:ext>
            </a:extLst>
          </p:cNvPr>
          <p:cNvSpPr>
            <a:spLocks noGrp="1"/>
          </p:cNvSpPr>
          <p:nvPr>
            <p:ph type="body" sz="quarter" idx="25"/>
          </p:nvPr>
        </p:nvSpPr>
        <p:spPr>
          <a:xfrm>
            <a:off x="9732727" y="489012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893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8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B41E61-F951-4DE8-3E2F-918516A819F0}"/>
              </a:ext>
            </a:extLst>
          </p:cNvPr>
          <p:cNvSpPr/>
          <p:nvPr userDrawn="1"/>
        </p:nvSpPr>
        <p:spPr>
          <a:xfrm>
            <a:off x="0" y="1"/>
            <a:ext cx="12192000" cy="6857999"/>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xt Placeholder 47">
            <a:extLst>
              <a:ext uri="{FF2B5EF4-FFF2-40B4-BE49-F238E27FC236}">
                <a16:creationId xmlns:a16="http://schemas.microsoft.com/office/drawing/2014/main" id="{6CA8EC82-C93F-4FA8-7FD3-D7783C8D717D}"/>
              </a:ext>
            </a:extLst>
          </p:cNvPr>
          <p:cNvSpPr>
            <a:spLocks noGrp="1"/>
          </p:cNvSpPr>
          <p:nvPr>
            <p:ph type="body" sz="quarter" idx="16"/>
          </p:nvPr>
        </p:nvSpPr>
        <p:spPr>
          <a:xfrm>
            <a:off x="1014381"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Picture Placeholder 41">
            <a:extLst>
              <a:ext uri="{FF2B5EF4-FFF2-40B4-BE49-F238E27FC236}">
                <a16:creationId xmlns:a16="http://schemas.microsoft.com/office/drawing/2014/main" id="{97660935-69CF-8784-FE0D-BA23CB69E4A6}"/>
              </a:ext>
            </a:extLst>
          </p:cNvPr>
          <p:cNvSpPr>
            <a:spLocks noGrp="1"/>
          </p:cNvSpPr>
          <p:nvPr>
            <p:ph type="pic" sz="quarter" idx="11"/>
          </p:nvPr>
        </p:nvSpPr>
        <p:spPr>
          <a:xfrm>
            <a:off x="1187504" y="358700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33" name="Title 32">
            <a:extLst>
              <a:ext uri="{FF2B5EF4-FFF2-40B4-BE49-F238E27FC236}">
                <a16:creationId xmlns:a16="http://schemas.microsoft.com/office/drawing/2014/main" id="{6809BCA2-010B-42BA-BC9A-B7BB3B3B7204}"/>
              </a:ext>
            </a:extLst>
          </p:cNvPr>
          <p:cNvSpPr>
            <a:spLocks noGrp="1"/>
          </p:cNvSpPr>
          <p:nvPr>
            <p:ph type="title"/>
          </p:nvPr>
        </p:nvSpPr>
        <p:spPr>
          <a:xfrm>
            <a:off x="419556" y="652438"/>
            <a:ext cx="4827366" cy="1325563"/>
          </a:xfrm>
          <a:prstGeom prst="rect">
            <a:avLst/>
          </a:prstGeom>
        </p:spPr>
        <p:txBody>
          <a:bodyPr anchor="b"/>
          <a:lstStyle>
            <a:lvl1pPr>
              <a:defRPr>
                <a:solidFill>
                  <a:schemeClr val="bg1"/>
                </a:solidFill>
              </a:defRPr>
            </a:lvl1pPr>
          </a:lstStyle>
          <a:p>
            <a:r>
              <a:rPr lang="en-US"/>
              <a:t>Click to edit Master title style</a:t>
            </a:r>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3380765" y="358700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584421" y="356042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7793521" y="356042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6" name="Picture Placeholder 45">
            <a:extLst>
              <a:ext uri="{FF2B5EF4-FFF2-40B4-BE49-F238E27FC236}">
                <a16:creationId xmlns:a16="http://schemas.microsoft.com/office/drawing/2014/main" id="{3ADD450F-2C89-2B27-8ABC-9A55FFDF32FC}"/>
              </a:ext>
            </a:extLst>
          </p:cNvPr>
          <p:cNvSpPr>
            <a:spLocks noGrp="1"/>
          </p:cNvSpPr>
          <p:nvPr>
            <p:ph type="pic" sz="quarter" idx="15"/>
          </p:nvPr>
        </p:nvSpPr>
        <p:spPr>
          <a:xfrm>
            <a:off x="10013952" y="356042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9" name="Text Placeholder 47">
            <a:extLst>
              <a:ext uri="{FF2B5EF4-FFF2-40B4-BE49-F238E27FC236}">
                <a16:creationId xmlns:a16="http://schemas.microsoft.com/office/drawing/2014/main" id="{7A61A113-A11F-A652-4C45-61B92D8F2A6E}"/>
              </a:ext>
            </a:extLst>
          </p:cNvPr>
          <p:cNvSpPr>
            <a:spLocks noGrp="1"/>
          </p:cNvSpPr>
          <p:nvPr>
            <p:ph type="body" sz="quarter" idx="17"/>
          </p:nvPr>
        </p:nvSpPr>
        <p:spPr>
          <a:xfrm>
            <a:off x="1009338" y="5977244"/>
            <a:ext cx="2171272"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Text Placeholder 47">
            <a:extLst>
              <a:ext uri="{FF2B5EF4-FFF2-40B4-BE49-F238E27FC236}">
                <a16:creationId xmlns:a16="http://schemas.microsoft.com/office/drawing/2014/main" id="{960950D6-A83C-E87E-87ED-7783CE3EA146}"/>
              </a:ext>
            </a:extLst>
          </p:cNvPr>
          <p:cNvSpPr>
            <a:spLocks noGrp="1"/>
          </p:cNvSpPr>
          <p:nvPr>
            <p:ph type="body" sz="quarter" idx="18"/>
          </p:nvPr>
        </p:nvSpPr>
        <p:spPr>
          <a:xfrm>
            <a:off x="3220285"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ext Placeholder 47">
            <a:extLst>
              <a:ext uri="{FF2B5EF4-FFF2-40B4-BE49-F238E27FC236}">
                <a16:creationId xmlns:a16="http://schemas.microsoft.com/office/drawing/2014/main" id="{5F94BE37-2956-0667-C7A9-28C7F5D5B874}"/>
              </a:ext>
            </a:extLst>
          </p:cNvPr>
          <p:cNvSpPr>
            <a:spLocks noGrp="1"/>
          </p:cNvSpPr>
          <p:nvPr>
            <p:ph type="body" sz="quarter" idx="19"/>
          </p:nvPr>
        </p:nvSpPr>
        <p:spPr>
          <a:xfrm>
            <a:off x="3214838" y="5977244"/>
            <a:ext cx="2182166"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Text Placeholder 47">
            <a:extLst>
              <a:ext uri="{FF2B5EF4-FFF2-40B4-BE49-F238E27FC236}">
                <a16:creationId xmlns:a16="http://schemas.microsoft.com/office/drawing/2014/main" id="{5BE47BD7-3E99-6CE3-C7A5-4ECD90EAE46A}"/>
              </a:ext>
            </a:extLst>
          </p:cNvPr>
          <p:cNvSpPr>
            <a:spLocks noGrp="1"/>
          </p:cNvSpPr>
          <p:nvPr>
            <p:ph type="body" sz="quarter" idx="20"/>
          </p:nvPr>
        </p:nvSpPr>
        <p:spPr>
          <a:xfrm>
            <a:off x="5443133"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47">
            <a:extLst>
              <a:ext uri="{FF2B5EF4-FFF2-40B4-BE49-F238E27FC236}">
                <a16:creationId xmlns:a16="http://schemas.microsoft.com/office/drawing/2014/main" id="{5ACD253C-9266-2906-7BD6-29B9E45BD909}"/>
              </a:ext>
            </a:extLst>
          </p:cNvPr>
          <p:cNvSpPr>
            <a:spLocks noGrp="1"/>
          </p:cNvSpPr>
          <p:nvPr>
            <p:ph type="body" sz="quarter" idx="21"/>
          </p:nvPr>
        </p:nvSpPr>
        <p:spPr>
          <a:xfrm>
            <a:off x="5437685" y="5977244"/>
            <a:ext cx="2182165"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7665978"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7671423" y="597724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Text Placeholder 47">
            <a:extLst>
              <a:ext uri="{FF2B5EF4-FFF2-40B4-BE49-F238E27FC236}">
                <a16:creationId xmlns:a16="http://schemas.microsoft.com/office/drawing/2014/main" id="{A34B27C9-D109-AC91-D1D4-AB25CBE83054}"/>
              </a:ext>
            </a:extLst>
          </p:cNvPr>
          <p:cNvSpPr>
            <a:spLocks noGrp="1"/>
          </p:cNvSpPr>
          <p:nvPr>
            <p:ph type="body" sz="quarter" idx="24"/>
          </p:nvPr>
        </p:nvSpPr>
        <p:spPr>
          <a:xfrm>
            <a:off x="9862470"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Text Placeholder 47">
            <a:extLst>
              <a:ext uri="{FF2B5EF4-FFF2-40B4-BE49-F238E27FC236}">
                <a16:creationId xmlns:a16="http://schemas.microsoft.com/office/drawing/2014/main" id="{1DA0999F-490C-105B-0592-24C876B6318A}"/>
              </a:ext>
            </a:extLst>
          </p:cNvPr>
          <p:cNvSpPr>
            <a:spLocks noGrp="1"/>
          </p:cNvSpPr>
          <p:nvPr>
            <p:ph type="body" sz="quarter" idx="25"/>
          </p:nvPr>
        </p:nvSpPr>
        <p:spPr>
          <a:xfrm>
            <a:off x="9862470" y="597724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 name="Text Placeholder 47">
            <a:extLst>
              <a:ext uri="{FF2B5EF4-FFF2-40B4-BE49-F238E27FC236}">
                <a16:creationId xmlns:a16="http://schemas.microsoft.com/office/drawing/2014/main" id="{CA7A1633-CF57-B0B7-8279-2B714C81AE28}"/>
              </a:ext>
            </a:extLst>
          </p:cNvPr>
          <p:cNvSpPr>
            <a:spLocks noGrp="1"/>
          </p:cNvSpPr>
          <p:nvPr>
            <p:ph type="body" sz="quarter" idx="26"/>
          </p:nvPr>
        </p:nvSpPr>
        <p:spPr>
          <a:xfrm>
            <a:off x="5422336" y="2404922"/>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marL="1828800" indent="0" algn="ctr">
              <a:buNone/>
              <a:defRPr sz="1100" b="1">
                <a:solidFill>
                  <a:schemeClr val="bg1"/>
                </a:solidFill>
              </a:defRPr>
            </a:lvl5pPr>
          </a:lstStyle>
          <a:p>
            <a:pPr lvl="0"/>
            <a:r>
              <a:rPr lang="en-US"/>
              <a:t>Click to edit Master text styles</a:t>
            </a:r>
          </a:p>
        </p:txBody>
      </p:sp>
      <p:sp>
        <p:nvSpPr>
          <p:cNvPr id="94" name="Picture Placeholder 41">
            <a:extLst>
              <a:ext uri="{FF2B5EF4-FFF2-40B4-BE49-F238E27FC236}">
                <a16:creationId xmlns:a16="http://schemas.microsoft.com/office/drawing/2014/main" id="{D745A288-5D3E-A165-25DA-63F581A760A4}"/>
              </a:ext>
            </a:extLst>
          </p:cNvPr>
          <p:cNvSpPr>
            <a:spLocks noGrp="1"/>
          </p:cNvSpPr>
          <p:nvPr>
            <p:ph type="pic" sz="quarter" idx="27"/>
          </p:nvPr>
        </p:nvSpPr>
        <p:spPr>
          <a:xfrm>
            <a:off x="5595459" y="36067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95" name="Text Placeholder 47">
            <a:extLst>
              <a:ext uri="{FF2B5EF4-FFF2-40B4-BE49-F238E27FC236}">
                <a16:creationId xmlns:a16="http://schemas.microsoft.com/office/drawing/2014/main" id="{514EB96F-996D-8CC9-D0B2-3FFAB5ACC20F}"/>
              </a:ext>
            </a:extLst>
          </p:cNvPr>
          <p:cNvSpPr>
            <a:spLocks noGrp="1"/>
          </p:cNvSpPr>
          <p:nvPr>
            <p:ph type="body" sz="quarter" idx="28"/>
          </p:nvPr>
        </p:nvSpPr>
        <p:spPr>
          <a:xfrm>
            <a:off x="5417293" y="2750909"/>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marL="1371600" indent="0" algn="ctr">
              <a:lnSpc>
                <a:spcPct val="100000"/>
              </a:lnSpc>
              <a:spcBef>
                <a:spcPts val="0"/>
              </a:spcBef>
              <a:buNone/>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
        <p:nvSpPr>
          <p:cNvPr id="96" name="Text Placeholder 47">
            <a:extLst>
              <a:ext uri="{FF2B5EF4-FFF2-40B4-BE49-F238E27FC236}">
                <a16:creationId xmlns:a16="http://schemas.microsoft.com/office/drawing/2014/main" id="{4C78F1E7-1781-171E-8BCE-5927D3D1E2E5}"/>
              </a:ext>
            </a:extLst>
          </p:cNvPr>
          <p:cNvSpPr>
            <a:spLocks noGrp="1"/>
          </p:cNvSpPr>
          <p:nvPr>
            <p:ph type="body" sz="quarter" idx="29"/>
          </p:nvPr>
        </p:nvSpPr>
        <p:spPr>
          <a:xfrm>
            <a:off x="7615866" y="2404922"/>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97" name="Picture Placeholder 41">
            <a:extLst>
              <a:ext uri="{FF2B5EF4-FFF2-40B4-BE49-F238E27FC236}">
                <a16:creationId xmlns:a16="http://schemas.microsoft.com/office/drawing/2014/main" id="{A7F9CE06-1DCF-E3EC-D9A9-445709EE1455}"/>
              </a:ext>
            </a:extLst>
          </p:cNvPr>
          <p:cNvSpPr>
            <a:spLocks noGrp="1"/>
          </p:cNvSpPr>
          <p:nvPr>
            <p:ph type="pic" sz="quarter" idx="30"/>
          </p:nvPr>
        </p:nvSpPr>
        <p:spPr>
          <a:xfrm>
            <a:off x="7788989" y="36067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98" name="Text Placeholder 47">
            <a:extLst>
              <a:ext uri="{FF2B5EF4-FFF2-40B4-BE49-F238E27FC236}">
                <a16:creationId xmlns:a16="http://schemas.microsoft.com/office/drawing/2014/main" id="{19AC04F6-0510-2626-4019-247AE1EAAD36}"/>
              </a:ext>
            </a:extLst>
          </p:cNvPr>
          <p:cNvSpPr>
            <a:spLocks noGrp="1"/>
          </p:cNvSpPr>
          <p:nvPr>
            <p:ph type="body" sz="quarter" idx="31"/>
          </p:nvPr>
        </p:nvSpPr>
        <p:spPr>
          <a:xfrm>
            <a:off x="7610823" y="2750909"/>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algn="ctr">
              <a:lnSpc>
                <a:spcPct val="100000"/>
              </a:lnSpc>
              <a:spcBef>
                <a:spcPts val="0"/>
              </a:spcBef>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
        <p:nvSpPr>
          <p:cNvPr id="99" name="Text Placeholder 47">
            <a:extLst>
              <a:ext uri="{FF2B5EF4-FFF2-40B4-BE49-F238E27FC236}">
                <a16:creationId xmlns:a16="http://schemas.microsoft.com/office/drawing/2014/main" id="{5A241A2B-7078-90E0-2CA2-4BC23F105B45}"/>
              </a:ext>
            </a:extLst>
          </p:cNvPr>
          <p:cNvSpPr>
            <a:spLocks noGrp="1"/>
          </p:cNvSpPr>
          <p:nvPr>
            <p:ph type="body" sz="quarter" idx="32"/>
          </p:nvPr>
        </p:nvSpPr>
        <p:spPr>
          <a:xfrm>
            <a:off x="9820943" y="2393853"/>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marL="1828800" indent="0" algn="ctr">
              <a:buNone/>
              <a:defRPr sz="1100" b="1">
                <a:solidFill>
                  <a:schemeClr val="bg1"/>
                </a:solidFill>
              </a:defRPr>
            </a:lvl5pPr>
          </a:lstStyle>
          <a:p>
            <a:pPr lvl="0"/>
            <a:r>
              <a:rPr lang="en-US"/>
              <a:t>Click to edit Master text styles</a:t>
            </a:r>
          </a:p>
        </p:txBody>
      </p:sp>
      <p:sp>
        <p:nvSpPr>
          <p:cNvPr id="100" name="Picture Placeholder 41">
            <a:extLst>
              <a:ext uri="{FF2B5EF4-FFF2-40B4-BE49-F238E27FC236}">
                <a16:creationId xmlns:a16="http://schemas.microsoft.com/office/drawing/2014/main" id="{104DD64F-C10C-E69D-E324-E3D65526050B}"/>
              </a:ext>
            </a:extLst>
          </p:cNvPr>
          <p:cNvSpPr>
            <a:spLocks noGrp="1"/>
          </p:cNvSpPr>
          <p:nvPr>
            <p:ph type="pic" sz="quarter" idx="33"/>
          </p:nvPr>
        </p:nvSpPr>
        <p:spPr>
          <a:xfrm>
            <a:off x="9994066" y="3496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101" name="Text Placeholder 47">
            <a:extLst>
              <a:ext uri="{FF2B5EF4-FFF2-40B4-BE49-F238E27FC236}">
                <a16:creationId xmlns:a16="http://schemas.microsoft.com/office/drawing/2014/main" id="{C586A052-C50D-AE84-617C-6F4C5DEDB1C4}"/>
              </a:ext>
            </a:extLst>
          </p:cNvPr>
          <p:cNvSpPr>
            <a:spLocks noGrp="1"/>
          </p:cNvSpPr>
          <p:nvPr>
            <p:ph type="body" sz="quarter" idx="34"/>
          </p:nvPr>
        </p:nvSpPr>
        <p:spPr>
          <a:xfrm>
            <a:off x="9815900" y="2739840"/>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marL="1371600" indent="0" algn="ctr">
              <a:lnSpc>
                <a:spcPct val="100000"/>
              </a:lnSpc>
              <a:spcBef>
                <a:spcPts val="0"/>
              </a:spcBef>
              <a:buNone/>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9830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6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B78F-88E0-563F-6835-32F0E928F40C}"/>
              </a:ext>
            </a:extLst>
          </p:cNvPr>
          <p:cNvSpPr>
            <a:spLocks noGrp="1"/>
          </p:cNvSpPr>
          <p:nvPr>
            <p:ph type="title" hasCustomPrompt="1"/>
          </p:nvPr>
        </p:nvSpPr>
        <p:spPr>
          <a:xfrm>
            <a:off x="623598" y="365125"/>
            <a:ext cx="10918392" cy="876867"/>
          </a:xfrm>
          <a:prstGeom prst="rect">
            <a:avLst/>
          </a:prstGeom>
        </p:spPr>
        <p:txBody>
          <a:bodyPr anchor="ctr"/>
          <a:lstStyle>
            <a:lvl1pPr>
              <a:defRPr>
                <a:solidFill>
                  <a:schemeClr val="tx2"/>
                </a:solidFill>
              </a:defRPr>
            </a:lvl1pPr>
          </a:lstStyle>
          <a:p>
            <a:r>
              <a:rPr lang="en-US" dirty="0"/>
              <a:t>Slide Title</a:t>
            </a:r>
          </a:p>
        </p:txBody>
      </p:sp>
      <p:sp>
        <p:nvSpPr>
          <p:cNvPr id="3" name="Slide Number Placeholder 2">
            <a:extLst>
              <a:ext uri="{FF2B5EF4-FFF2-40B4-BE49-F238E27FC236}">
                <a16:creationId xmlns:a16="http://schemas.microsoft.com/office/drawing/2014/main" id="{53209790-6508-C982-435F-1D55968641E9}"/>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Rectangle 3">
            <a:extLst>
              <a:ext uri="{FF2B5EF4-FFF2-40B4-BE49-F238E27FC236}">
                <a16:creationId xmlns:a16="http://schemas.microsoft.com/office/drawing/2014/main" id="{4065855E-A2C7-DF21-9AA3-A1D9EABFD7A1}"/>
              </a:ext>
            </a:extLst>
          </p:cNvPr>
          <p:cNvSpPr/>
          <p:nvPr userDrawn="1"/>
        </p:nvSpPr>
        <p:spPr>
          <a:xfrm>
            <a:off x="629253" y="1591023"/>
            <a:ext cx="10886325" cy="4478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5AABABB0-4B4F-96CD-9C0A-1511DF9F598E}"/>
              </a:ext>
            </a:extLst>
          </p:cNvPr>
          <p:cNvSpPr/>
          <p:nvPr userDrawn="1"/>
        </p:nvSpPr>
        <p:spPr>
          <a:xfrm>
            <a:off x="9793729" y="1591023"/>
            <a:ext cx="1758360" cy="447866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6" name="Rectangle 5">
            <a:extLst>
              <a:ext uri="{FF2B5EF4-FFF2-40B4-BE49-F238E27FC236}">
                <a16:creationId xmlns:a16="http://schemas.microsoft.com/office/drawing/2014/main" id="{A441E6AC-F62A-06AC-9139-16D9051C857D}"/>
              </a:ext>
            </a:extLst>
          </p:cNvPr>
          <p:cNvSpPr/>
          <p:nvPr userDrawn="1"/>
        </p:nvSpPr>
        <p:spPr>
          <a:xfrm>
            <a:off x="2385036" y="1617892"/>
            <a:ext cx="1843954" cy="4446843"/>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7" name="Rectangle 6">
            <a:extLst>
              <a:ext uri="{FF2B5EF4-FFF2-40B4-BE49-F238E27FC236}">
                <a16:creationId xmlns:a16="http://schemas.microsoft.com/office/drawing/2014/main" id="{1E1DA387-AE5A-2792-BCA7-E1053FFB592D}"/>
              </a:ext>
            </a:extLst>
          </p:cNvPr>
          <p:cNvSpPr/>
          <p:nvPr userDrawn="1"/>
        </p:nvSpPr>
        <p:spPr>
          <a:xfrm>
            <a:off x="4234939" y="1617892"/>
            <a:ext cx="1843954" cy="446485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8" name="Rectangle 7">
            <a:extLst>
              <a:ext uri="{FF2B5EF4-FFF2-40B4-BE49-F238E27FC236}">
                <a16:creationId xmlns:a16="http://schemas.microsoft.com/office/drawing/2014/main" id="{619F97AF-8BA9-C217-678E-24060874EDCC}"/>
              </a:ext>
            </a:extLst>
          </p:cNvPr>
          <p:cNvSpPr/>
          <p:nvPr userDrawn="1"/>
        </p:nvSpPr>
        <p:spPr>
          <a:xfrm>
            <a:off x="7945250" y="1592507"/>
            <a:ext cx="1856355" cy="4472228"/>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9" name="Rectangle 8">
            <a:extLst>
              <a:ext uri="{FF2B5EF4-FFF2-40B4-BE49-F238E27FC236}">
                <a16:creationId xmlns:a16="http://schemas.microsoft.com/office/drawing/2014/main" id="{EED1BA55-7319-0F62-7D6F-3782A73508EE}"/>
              </a:ext>
            </a:extLst>
          </p:cNvPr>
          <p:cNvSpPr/>
          <p:nvPr userDrawn="1"/>
        </p:nvSpPr>
        <p:spPr>
          <a:xfrm>
            <a:off x="6079616" y="1598943"/>
            <a:ext cx="1864114" cy="4472228"/>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10" name="Rectangle 9">
            <a:extLst>
              <a:ext uri="{FF2B5EF4-FFF2-40B4-BE49-F238E27FC236}">
                <a16:creationId xmlns:a16="http://schemas.microsoft.com/office/drawing/2014/main" id="{0BAABC47-85D9-3BB5-A54F-5A162A3300E5}"/>
              </a:ext>
            </a:extLst>
          </p:cNvPr>
          <p:cNvSpPr/>
          <p:nvPr userDrawn="1"/>
        </p:nvSpPr>
        <p:spPr>
          <a:xfrm>
            <a:off x="632968" y="1611456"/>
            <a:ext cx="1741969" cy="4459716"/>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56" name="Rectangle 55">
            <a:extLst>
              <a:ext uri="{FF2B5EF4-FFF2-40B4-BE49-F238E27FC236}">
                <a16:creationId xmlns:a16="http://schemas.microsoft.com/office/drawing/2014/main" id="{0E956F59-FD31-F042-98C3-B31F808D9608}"/>
              </a:ext>
            </a:extLst>
          </p:cNvPr>
          <p:cNvSpPr/>
          <p:nvPr userDrawn="1"/>
        </p:nvSpPr>
        <p:spPr>
          <a:xfrm>
            <a:off x="650010" y="1463969"/>
            <a:ext cx="10891980" cy="711036"/>
          </a:xfrm>
          <a:prstGeom prst="rect">
            <a:avLst/>
          </a:prstGeom>
          <a:gradFill>
            <a:gsLst>
              <a:gs pos="34000">
                <a:schemeClr val="accent1"/>
              </a:gs>
              <a:gs pos="69970">
                <a:schemeClr val="accent4"/>
              </a:gs>
              <a:gs pos="0">
                <a:schemeClr val="accent2"/>
              </a:gs>
              <a:gs pos="100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ext Placeholder 57">
            <a:extLst>
              <a:ext uri="{FF2B5EF4-FFF2-40B4-BE49-F238E27FC236}">
                <a16:creationId xmlns:a16="http://schemas.microsoft.com/office/drawing/2014/main" id="{450D704A-C6A4-9CB5-EDDA-AEFC24C20321}"/>
              </a:ext>
            </a:extLst>
          </p:cNvPr>
          <p:cNvSpPr>
            <a:spLocks noGrp="1"/>
          </p:cNvSpPr>
          <p:nvPr>
            <p:ph type="body" sz="quarter" idx="11"/>
          </p:nvPr>
        </p:nvSpPr>
        <p:spPr>
          <a:xfrm>
            <a:off x="718112" y="151616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37" name="Rectangle 36">
            <a:extLst>
              <a:ext uri="{FF2B5EF4-FFF2-40B4-BE49-F238E27FC236}">
                <a16:creationId xmlns:a16="http://schemas.microsoft.com/office/drawing/2014/main" id="{E2E110D4-936B-CD53-E4D4-4E3A6762F4C5}"/>
              </a:ext>
            </a:extLst>
          </p:cNvPr>
          <p:cNvSpPr/>
          <p:nvPr userDrawn="1"/>
        </p:nvSpPr>
        <p:spPr>
          <a:xfrm>
            <a:off x="-95683" y="2751740"/>
            <a:ext cx="1107180" cy="642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Text Placeholder 57">
            <a:extLst>
              <a:ext uri="{FF2B5EF4-FFF2-40B4-BE49-F238E27FC236}">
                <a16:creationId xmlns:a16="http://schemas.microsoft.com/office/drawing/2014/main" id="{A087FF7F-E101-FF05-BAC7-9E84F66F8571}"/>
              </a:ext>
            </a:extLst>
          </p:cNvPr>
          <p:cNvSpPr>
            <a:spLocks noGrp="1"/>
          </p:cNvSpPr>
          <p:nvPr>
            <p:ph type="body" sz="quarter" idx="12"/>
          </p:nvPr>
        </p:nvSpPr>
        <p:spPr>
          <a:xfrm>
            <a:off x="2507067" y="151405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0" name="Text Placeholder 57">
            <a:extLst>
              <a:ext uri="{FF2B5EF4-FFF2-40B4-BE49-F238E27FC236}">
                <a16:creationId xmlns:a16="http://schemas.microsoft.com/office/drawing/2014/main" id="{601B45E4-EAF4-6496-D2B0-DDCABD23509A}"/>
              </a:ext>
            </a:extLst>
          </p:cNvPr>
          <p:cNvSpPr>
            <a:spLocks noGrp="1"/>
          </p:cNvSpPr>
          <p:nvPr>
            <p:ph type="body" sz="quarter" idx="13"/>
          </p:nvPr>
        </p:nvSpPr>
        <p:spPr>
          <a:xfrm>
            <a:off x="4364846" y="1506864"/>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1" name="Text Placeholder 57">
            <a:extLst>
              <a:ext uri="{FF2B5EF4-FFF2-40B4-BE49-F238E27FC236}">
                <a16:creationId xmlns:a16="http://schemas.microsoft.com/office/drawing/2014/main" id="{A0EA7B49-6356-52A7-097E-D8713DA043FC}"/>
              </a:ext>
            </a:extLst>
          </p:cNvPr>
          <p:cNvSpPr>
            <a:spLocks noGrp="1"/>
          </p:cNvSpPr>
          <p:nvPr>
            <p:ph type="body" sz="quarter" idx="14"/>
          </p:nvPr>
        </p:nvSpPr>
        <p:spPr>
          <a:xfrm>
            <a:off x="6222625" y="1502145"/>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2" name="Text Placeholder 57">
            <a:extLst>
              <a:ext uri="{FF2B5EF4-FFF2-40B4-BE49-F238E27FC236}">
                <a16:creationId xmlns:a16="http://schemas.microsoft.com/office/drawing/2014/main" id="{5811D5D8-82D7-4A85-580F-69EF35D7C6FC}"/>
              </a:ext>
            </a:extLst>
          </p:cNvPr>
          <p:cNvSpPr>
            <a:spLocks noGrp="1"/>
          </p:cNvSpPr>
          <p:nvPr>
            <p:ph type="body" sz="quarter" idx="15"/>
          </p:nvPr>
        </p:nvSpPr>
        <p:spPr>
          <a:xfrm>
            <a:off x="8080404" y="151405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3" name="Text Placeholder 57">
            <a:extLst>
              <a:ext uri="{FF2B5EF4-FFF2-40B4-BE49-F238E27FC236}">
                <a16:creationId xmlns:a16="http://schemas.microsoft.com/office/drawing/2014/main" id="{0BBED4EC-E8BC-FFF9-4363-B6A9303C4326}"/>
              </a:ext>
            </a:extLst>
          </p:cNvPr>
          <p:cNvSpPr>
            <a:spLocks noGrp="1"/>
          </p:cNvSpPr>
          <p:nvPr>
            <p:ph type="body" sz="quarter" idx="16"/>
          </p:nvPr>
        </p:nvSpPr>
        <p:spPr>
          <a:xfrm>
            <a:off x="9879190" y="1518175"/>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181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TIA">
    <p:bg>
      <p:bgPr>
        <a:solidFill>
          <a:srgbClr val="FBFBFB"/>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104E1C62-929D-1992-3FFA-8D961F4DFE5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5998" y="-821002"/>
            <a:ext cx="8500003" cy="8500003"/>
          </a:xfrm>
          <a:prstGeom prst="rect">
            <a:avLst/>
          </a:prstGeom>
        </p:spPr>
      </p:pic>
      <p:sp>
        <p:nvSpPr>
          <p:cNvPr id="2" name="Rectangle 1">
            <a:extLst>
              <a:ext uri="{FF2B5EF4-FFF2-40B4-BE49-F238E27FC236}">
                <a16:creationId xmlns:a16="http://schemas.microsoft.com/office/drawing/2014/main" id="{FF79262E-116B-B3FD-8B81-62F996CA7F48}"/>
              </a:ext>
            </a:extLst>
          </p:cNvPr>
          <p:cNvSpPr/>
          <p:nvPr userDrawn="1"/>
        </p:nvSpPr>
        <p:spPr>
          <a:xfrm>
            <a:off x="0" y="5844209"/>
            <a:ext cx="12192000" cy="101379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a:extLst>
              <a:ext uri="{FF2B5EF4-FFF2-40B4-BE49-F238E27FC236}">
                <a16:creationId xmlns:a16="http://schemas.microsoft.com/office/drawing/2014/main" id="{4C155C52-88A7-D5EA-FE0C-2252FAEBBC3D}"/>
              </a:ext>
            </a:extLst>
          </p:cNvPr>
          <p:cNvSpPr/>
          <p:nvPr userDrawn="1"/>
        </p:nvSpPr>
        <p:spPr>
          <a:xfrm>
            <a:off x="-1" y="0"/>
            <a:ext cx="12192000" cy="101379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3474958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s -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1082865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s - 5">
    <p:spTree>
      <p:nvGrpSpPr>
        <p:cNvPr id="1" name=""/>
        <p:cNvGrpSpPr/>
        <p:nvPr/>
      </p:nvGrpSpPr>
      <p:grpSpPr>
        <a:xfrm>
          <a:off x="0" y="0"/>
          <a:ext cx="0" cy="0"/>
          <a:chOff x="0" y="0"/>
          <a:chExt cx="0" cy="0"/>
        </a:xfrm>
      </p:grpSpPr>
      <p:sp>
        <p:nvSpPr>
          <p:cNvPr id="30" name="Graphic 24">
            <a:extLst>
              <a:ext uri="{FF2B5EF4-FFF2-40B4-BE49-F238E27FC236}">
                <a16:creationId xmlns:a16="http://schemas.microsoft.com/office/drawing/2014/main" id="{A8549449-4D09-CFC0-F474-8E4C957718D3}"/>
              </a:ext>
            </a:extLst>
          </p:cNvPr>
          <p:cNvSpPr/>
          <p:nvPr userDrawn="1"/>
        </p:nvSpPr>
        <p:spPr>
          <a:xfrm rot="10800000">
            <a:off x="786622"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2"/>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21EB3ED-CC54-DE0B-B789-7D5E820AA1CB}"/>
              </a:ext>
            </a:extLst>
          </p:cNvPr>
          <p:cNvSpPr>
            <a:spLocks noGrp="1"/>
          </p:cNvSpPr>
          <p:nvPr>
            <p:ph type="title"/>
          </p:nvPr>
        </p:nvSpPr>
        <p:spPr>
          <a:xfrm>
            <a:off x="780886" y="917250"/>
            <a:ext cx="4229417" cy="1325563"/>
          </a:xfrm>
          <a:prstGeom prst="rect">
            <a:avLst/>
          </a:prstGeom>
        </p:spPr>
        <p:txBody>
          <a:bodyPr anchor="ctr"/>
          <a:lstStyle>
            <a:lvl1pPr>
              <a:defRPr sz="3200">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33" name="Text Placeholder 32">
            <a:extLst>
              <a:ext uri="{FF2B5EF4-FFF2-40B4-BE49-F238E27FC236}">
                <a16:creationId xmlns:a16="http://schemas.microsoft.com/office/drawing/2014/main" id="{88DE09BF-3A5A-5C79-5570-9FCC16D6054F}"/>
              </a:ext>
            </a:extLst>
          </p:cNvPr>
          <p:cNvSpPr>
            <a:spLocks noGrp="1"/>
          </p:cNvSpPr>
          <p:nvPr>
            <p:ph type="body" sz="quarter" idx="11"/>
          </p:nvPr>
        </p:nvSpPr>
        <p:spPr>
          <a:xfrm>
            <a:off x="781459" y="2184731"/>
            <a:ext cx="4243388" cy="1460500"/>
          </a:xfrm>
        </p:spPr>
        <p:txBody>
          <a:bodyPr anchor="t">
            <a:normAutofit/>
          </a:bodyPr>
          <a:lstStyle>
            <a:lvl1pPr>
              <a:lnSpc>
                <a:spcPct val="150000"/>
              </a:lnSpc>
              <a:defRPr sz="1800">
                <a:solidFill>
                  <a:schemeClr val="tx2"/>
                </a:solidFill>
              </a:defRPr>
            </a:lvl1pPr>
          </a:lstStyle>
          <a:p>
            <a:pPr lvl="0"/>
            <a:r>
              <a:rPr lang="en-US"/>
              <a:t>Click to edit Master text styles</a:t>
            </a:r>
          </a:p>
        </p:txBody>
      </p:sp>
      <p:sp>
        <p:nvSpPr>
          <p:cNvPr id="36" name="Text Placeholder 35">
            <a:extLst>
              <a:ext uri="{FF2B5EF4-FFF2-40B4-BE49-F238E27FC236}">
                <a16:creationId xmlns:a16="http://schemas.microsoft.com/office/drawing/2014/main" id="{D518A5F1-6FE3-E912-93D8-2D657AB66B2C}"/>
              </a:ext>
            </a:extLst>
          </p:cNvPr>
          <p:cNvSpPr>
            <a:spLocks noGrp="1"/>
          </p:cNvSpPr>
          <p:nvPr>
            <p:ph type="body" sz="quarter" idx="12" hasCustomPrompt="1"/>
          </p:nvPr>
        </p:nvSpPr>
        <p:spPr>
          <a:xfrm>
            <a:off x="786787" y="4148956"/>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37" name="Text Placeholder 35">
            <a:extLst>
              <a:ext uri="{FF2B5EF4-FFF2-40B4-BE49-F238E27FC236}">
                <a16:creationId xmlns:a16="http://schemas.microsoft.com/office/drawing/2014/main" id="{C2A16AF1-A50A-5F03-C4E4-877A15933A2C}"/>
              </a:ext>
            </a:extLst>
          </p:cNvPr>
          <p:cNvSpPr>
            <a:spLocks noGrp="1"/>
          </p:cNvSpPr>
          <p:nvPr>
            <p:ph type="body" sz="quarter" idx="13" hasCustomPrompt="1"/>
          </p:nvPr>
        </p:nvSpPr>
        <p:spPr>
          <a:xfrm>
            <a:off x="780886" y="5026626"/>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 name="Graphic 4">
            <a:extLst>
              <a:ext uri="{FF2B5EF4-FFF2-40B4-BE49-F238E27FC236}">
                <a16:creationId xmlns:a16="http://schemas.microsoft.com/office/drawing/2014/main" id="{5BAA2844-255B-17E9-B411-0C9DC459043B}"/>
              </a:ext>
            </a:extLst>
          </p:cNvPr>
          <p:cNvSpPr/>
          <p:nvPr/>
        </p:nvSpPr>
        <p:spPr>
          <a:xfrm rot="5400000">
            <a:off x="6994187" y="-901687"/>
            <a:ext cx="2713117" cy="6530981"/>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7" name="Graphic 24">
            <a:extLst>
              <a:ext uri="{FF2B5EF4-FFF2-40B4-BE49-F238E27FC236}">
                <a16:creationId xmlns:a16="http://schemas.microsoft.com/office/drawing/2014/main" id="{4C10A42C-319D-62E6-C5B8-ECC32A4A1478}"/>
              </a:ext>
            </a:extLst>
          </p:cNvPr>
          <p:cNvSpPr/>
          <p:nvPr userDrawn="1"/>
        </p:nvSpPr>
        <p:spPr>
          <a:xfrm rot="5400000">
            <a:off x="9570397"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5"/>
          </a:solidFill>
          <a:ln w="0" cap="flat">
            <a:noFill/>
            <a:prstDash val="solid"/>
            <a:miter/>
          </a:ln>
        </p:spPr>
        <p:txBody>
          <a:bodyPr rtlCol="0" anchor="ctr"/>
          <a:lstStyle/>
          <a:p>
            <a:endParaRPr lang="en-US"/>
          </a:p>
        </p:txBody>
      </p:sp>
      <p:sp>
        <p:nvSpPr>
          <p:cNvPr id="8" name="Text Placeholder 35">
            <a:extLst>
              <a:ext uri="{FF2B5EF4-FFF2-40B4-BE49-F238E27FC236}">
                <a16:creationId xmlns:a16="http://schemas.microsoft.com/office/drawing/2014/main" id="{D172B169-8347-FB61-9FFC-F84B07903893}"/>
              </a:ext>
            </a:extLst>
          </p:cNvPr>
          <p:cNvSpPr>
            <a:spLocks noGrp="1"/>
          </p:cNvSpPr>
          <p:nvPr>
            <p:ph type="body" sz="quarter" idx="16" hasCustomPrompt="1"/>
          </p:nvPr>
        </p:nvSpPr>
        <p:spPr>
          <a:xfrm>
            <a:off x="9576298" y="4142333"/>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9" name="Text Placeholder 35">
            <a:extLst>
              <a:ext uri="{FF2B5EF4-FFF2-40B4-BE49-F238E27FC236}">
                <a16:creationId xmlns:a16="http://schemas.microsoft.com/office/drawing/2014/main" id="{9F08FCF4-772B-7F02-26C1-1953AE05F478}"/>
              </a:ext>
            </a:extLst>
          </p:cNvPr>
          <p:cNvSpPr>
            <a:spLocks noGrp="1"/>
          </p:cNvSpPr>
          <p:nvPr>
            <p:ph type="body" sz="quarter" idx="17" hasCustomPrompt="1"/>
          </p:nvPr>
        </p:nvSpPr>
        <p:spPr>
          <a:xfrm>
            <a:off x="9570397" y="5020003"/>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11" name="Graphic 24">
            <a:extLst>
              <a:ext uri="{FF2B5EF4-FFF2-40B4-BE49-F238E27FC236}">
                <a16:creationId xmlns:a16="http://schemas.microsoft.com/office/drawing/2014/main" id="{5DEA671D-5AC6-BCBD-80FE-286293933173}"/>
              </a:ext>
            </a:extLst>
          </p:cNvPr>
          <p:cNvSpPr/>
          <p:nvPr userDrawn="1"/>
        </p:nvSpPr>
        <p:spPr>
          <a:xfrm rot="10800000">
            <a:off x="3704275"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1"/>
          </a:solidFill>
          <a:ln w="0" cap="flat">
            <a:noFill/>
            <a:prstDash val="solid"/>
            <a:miter/>
          </a:ln>
        </p:spPr>
        <p:txBody>
          <a:bodyPr rtlCol="0" anchor="ctr"/>
          <a:lstStyle/>
          <a:p>
            <a:endParaRPr lang="en-US"/>
          </a:p>
        </p:txBody>
      </p:sp>
      <p:sp>
        <p:nvSpPr>
          <p:cNvPr id="12" name="Text Placeholder 35">
            <a:extLst>
              <a:ext uri="{FF2B5EF4-FFF2-40B4-BE49-F238E27FC236}">
                <a16:creationId xmlns:a16="http://schemas.microsoft.com/office/drawing/2014/main" id="{CED51AE6-C392-4C94-F6F5-4B7F0C958FD0}"/>
              </a:ext>
            </a:extLst>
          </p:cNvPr>
          <p:cNvSpPr>
            <a:spLocks noGrp="1"/>
          </p:cNvSpPr>
          <p:nvPr>
            <p:ph type="body" sz="quarter" idx="14" hasCustomPrompt="1"/>
          </p:nvPr>
        </p:nvSpPr>
        <p:spPr>
          <a:xfrm>
            <a:off x="3704207" y="4113322"/>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13" name="Text Placeholder 35">
            <a:extLst>
              <a:ext uri="{FF2B5EF4-FFF2-40B4-BE49-F238E27FC236}">
                <a16:creationId xmlns:a16="http://schemas.microsoft.com/office/drawing/2014/main" id="{02C7C67B-8147-9E50-F953-ED965FB26BBA}"/>
              </a:ext>
            </a:extLst>
          </p:cNvPr>
          <p:cNvSpPr>
            <a:spLocks noGrp="1"/>
          </p:cNvSpPr>
          <p:nvPr>
            <p:ph type="body" sz="quarter" idx="20" hasCustomPrompt="1"/>
          </p:nvPr>
        </p:nvSpPr>
        <p:spPr>
          <a:xfrm>
            <a:off x="3698306" y="4990992"/>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14" name="Graphic 24">
            <a:extLst>
              <a:ext uri="{FF2B5EF4-FFF2-40B4-BE49-F238E27FC236}">
                <a16:creationId xmlns:a16="http://schemas.microsoft.com/office/drawing/2014/main" id="{E8E85458-CFD3-AF2E-F49F-7CB4A363250E}"/>
              </a:ext>
            </a:extLst>
          </p:cNvPr>
          <p:cNvSpPr/>
          <p:nvPr userDrawn="1"/>
        </p:nvSpPr>
        <p:spPr>
          <a:xfrm rot="10800000">
            <a:off x="6646474"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4"/>
          </a:solidFill>
          <a:ln w="0" cap="flat">
            <a:noFill/>
            <a:prstDash val="solid"/>
            <a:miter/>
          </a:ln>
        </p:spPr>
        <p:txBody>
          <a:bodyPr rtlCol="0" anchor="ctr"/>
          <a:lstStyle/>
          <a:p>
            <a:endParaRPr lang="en-US"/>
          </a:p>
        </p:txBody>
      </p:sp>
      <p:sp>
        <p:nvSpPr>
          <p:cNvPr id="15" name="Text Placeholder 35">
            <a:extLst>
              <a:ext uri="{FF2B5EF4-FFF2-40B4-BE49-F238E27FC236}">
                <a16:creationId xmlns:a16="http://schemas.microsoft.com/office/drawing/2014/main" id="{31F41207-19FA-8F4B-34C8-7EA44B5A65A9}"/>
              </a:ext>
            </a:extLst>
          </p:cNvPr>
          <p:cNvSpPr>
            <a:spLocks noGrp="1"/>
          </p:cNvSpPr>
          <p:nvPr>
            <p:ph type="body" sz="quarter" idx="21" hasCustomPrompt="1"/>
          </p:nvPr>
        </p:nvSpPr>
        <p:spPr>
          <a:xfrm>
            <a:off x="6646406" y="4113322"/>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16" name="Text Placeholder 35">
            <a:extLst>
              <a:ext uri="{FF2B5EF4-FFF2-40B4-BE49-F238E27FC236}">
                <a16:creationId xmlns:a16="http://schemas.microsoft.com/office/drawing/2014/main" id="{032C162E-D4AA-69A5-E041-AF8B4CD8191C}"/>
              </a:ext>
            </a:extLst>
          </p:cNvPr>
          <p:cNvSpPr>
            <a:spLocks noGrp="1"/>
          </p:cNvSpPr>
          <p:nvPr>
            <p:ph type="body" sz="quarter" idx="22" hasCustomPrompt="1"/>
          </p:nvPr>
        </p:nvSpPr>
        <p:spPr>
          <a:xfrm>
            <a:off x="6640505" y="4990992"/>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527836AC-120E-0FCE-84BD-650C4B489302}"/>
              </a:ext>
            </a:extLst>
          </p:cNvPr>
          <p:cNvSpPr>
            <a:spLocks noGrp="1"/>
          </p:cNvSpPr>
          <p:nvPr>
            <p:ph type="body" sz="quarter" idx="24" hasCustomPrompt="1"/>
          </p:nvPr>
        </p:nvSpPr>
        <p:spPr>
          <a:xfrm>
            <a:off x="5247976" y="1392105"/>
            <a:ext cx="6205537" cy="1955800"/>
          </a:xfrm>
        </p:spPr>
        <p:txBody>
          <a:bodyPr anchor="ctr"/>
          <a:lstStyle>
            <a:lvl1pPr algn="ctr">
              <a:defRPr sz="6000" b="1">
                <a:solidFill>
                  <a:schemeClr val="bg1"/>
                </a:solidFill>
              </a:defRPr>
            </a:lvl1pPr>
            <a:lvl2pPr marL="9525" indent="0" algn="ctr">
              <a:buNone/>
              <a:tabLs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a:p>
            <a:pPr lvl="1"/>
            <a:r>
              <a:rPr lang="en-US"/>
              <a:t>Subtitle for number</a:t>
            </a:r>
          </a:p>
        </p:txBody>
      </p:sp>
    </p:spTree>
    <p:extLst>
      <p:ext uri="{BB962C8B-B14F-4D97-AF65-F5344CB8AC3E}">
        <p14:creationId xmlns:p14="http://schemas.microsoft.com/office/powerpoint/2010/main" val="1272608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ts - 5">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36A3852-E2D3-4A25-13F9-2BC45661927F}"/>
              </a:ext>
            </a:extLst>
          </p:cNvPr>
          <p:cNvSpPr/>
          <p:nvPr userDrawn="1"/>
        </p:nvSpPr>
        <p:spPr>
          <a:xfrm>
            <a:off x="601472"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36" name="Text Placeholder 35">
            <a:extLst>
              <a:ext uri="{FF2B5EF4-FFF2-40B4-BE49-F238E27FC236}">
                <a16:creationId xmlns:a16="http://schemas.microsoft.com/office/drawing/2014/main" id="{D518A5F1-6FE3-E912-93D8-2D657AB66B2C}"/>
              </a:ext>
            </a:extLst>
          </p:cNvPr>
          <p:cNvSpPr>
            <a:spLocks noGrp="1"/>
          </p:cNvSpPr>
          <p:nvPr>
            <p:ph type="body" sz="quarter" idx="12" hasCustomPrompt="1"/>
          </p:nvPr>
        </p:nvSpPr>
        <p:spPr>
          <a:xfrm>
            <a:off x="703948"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37" name="Text Placeholder 35">
            <a:extLst>
              <a:ext uri="{FF2B5EF4-FFF2-40B4-BE49-F238E27FC236}">
                <a16:creationId xmlns:a16="http://schemas.microsoft.com/office/drawing/2014/main" id="{C2A16AF1-A50A-5F03-C4E4-877A15933A2C}"/>
              </a:ext>
            </a:extLst>
          </p:cNvPr>
          <p:cNvSpPr>
            <a:spLocks noGrp="1"/>
          </p:cNvSpPr>
          <p:nvPr>
            <p:ph type="body" sz="quarter" idx="13" hasCustomPrompt="1"/>
          </p:nvPr>
        </p:nvSpPr>
        <p:spPr>
          <a:xfrm>
            <a:off x="703948"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4" name="Title Placeholder 1">
            <a:extLst>
              <a:ext uri="{FF2B5EF4-FFF2-40B4-BE49-F238E27FC236}">
                <a16:creationId xmlns:a16="http://schemas.microsoft.com/office/drawing/2014/main" id="{EB1D2FFD-0A7B-3F7C-FC77-329871A6CDD4}"/>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en-JM"/>
          </a:p>
        </p:txBody>
      </p:sp>
      <p:sp>
        <p:nvSpPr>
          <p:cNvPr id="10" name="Text Placeholder 17">
            <a:extLst>
              <a:ext uri="{FF2B5EF4-FFF2-40B4-BE49-F238E27FC236}">
                <a16:creationId xmlns:a16="http://schemas.microsoft.com/office/drawing/2014/main" id="{68B030EC-37AC-7C91-F367-AC3B8F849E70}"/>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51" name="Freeform: Shape 50">
            <a:extLst>
              <a:ext uri="{FF2B5EF4-FFF2-40B4-BE49-F238E27FC236}">
                <a16:creationId xmlns:a16="http://schemas.microsoft.com/office/drawing/2014/main" id="{4DED7B4B-F62D-EB7A-F9BD-D94C2DAC47DE}"/>
              </a:ext>
            </a:extLst>
          </p:cNvPr>
          <p:cNvSpPr/>
          <p:nvPr userDrawn="1"/>
        </p:nvSpPr>
        <p:spPr>
          <a:xfrm>
            <a:off x="2436368"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xt Placeholder 35">
            <a:extLst>
              <a:ext uri="{FF2B5EF4-FFF2-40B4-BE49-F238E27FC236}">
                <a16:creationId xmlns:a16="http://schemas.microsoft.com/office/drawing/2014/main" id="{44A890B0-B2B8-88C9-6BBC-02455AD50724}"/>
              </a:ext>
            </a:extLst>
          </p:cNvPr>
          <p:cNvSpPr>
            <a:spLocks noGrp="1"/>
          </p:cNvSpPr>
          <p:nvPr>
            <p:ph type="body" sz="quarter" idx="28" hasCustomPrompt="1"/>
          </p:nvPr>
        </p:nvSpPr>
        <p:spPr>
          <a:xfrm>
            <a:off x="2538844"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3" name="Text Placeholder 35">
            <a:extLst>
              <a:ext uri="{FF2B5EF4-FFF2-40B4-BE49-F238E27FC236}">
                <a16:creationId xmlns:a16="http://schemas.microsoft.com/office/drawing/2014/main" id="{2548CA56-02F4-9DBC-63A1-DF3792A82D22}"/>
              </a:ext>
            </a:extLst>
          </p:cNvPr>
          <p:cNvSpPr>
            <a:spLocks noGrp="1"/>
          </p:cNvSpPr>
          <p:nvPr>
            <p:ph type="body" sz="quarter" idx="29" hasCustomPrompt="1"/>
          </p:nvPr>
        </p:nvSpPr>
        <p:spPr>
          <a:xfrm>
            <a:off x="2538844"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4" name="Freeform: Shape 53">
            <a:extLst>
              <a:ext uri="{FF2B5EF4-FFF2-40B4-BE49-F238E27FC236}">
                <a16:creationId xmlns:a16="http://schemas.microsoft.com/office/drawing/2014/main" id="{545233AD-2D99-828E-1E1D-75059BFDB01E}"/>
              </a:ext>
            </a:extLst>
          </p:cNvPr>
          <p:cNvSpPr/>
          <p:nvPr userDrawn="1"/>
        </p:nvSpPr>
        <p:spPr>
          <a:xfrm>
            <a:off x="4271264"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Text Placeholder 35">
            <a:extLst>
              <a:ext uri="{FF2B5EF4-FFF2-40B4-BE49-F238E27FC236}">
                <a16:creationId xmlns:a16="http://schemas.microsoft.com/office/drawing/2014/main" id="{E9F17C18-0243-48D9-F88A-0960B003B5AB}"/>
              </a:ext>
            </a:extLst>
          </p:cNvPr>
          <p:cNvSpPr>
            <a:spLocks noGrp="1"/>
          </p:cNvSpPr>
          <p:nvPr>
            <p:ph type="body" sz="quarter" idx="30" hasCustomPrompt="1"/>
          </p:nvPr>
        </p:nvSpPr>
        <p:spPr>
          <a:xfrm>
            <a:off x="4373740"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6" name="Text Placeholder 35">
            <a:extLst>
              <a:ext uri="{FF2B5EF4-FFF2-40B4-BE49-F238E27FC236}">
                <a16:creationId xmlns:a16="http://schemas.microsoft.com/office/drawing/2014/main" id="{85E5D832-2908-338C-B8E6-AA46E631E44F}"/>
              </a:ext>
            </a:extLst>
          </p:cNvPr>
          <p:cNvSpPr>
            <a:spLocks noGrp="1"/>
          </p:cNvSpPr>
          <p:nvPr>
            <p:ph type="body" sz="quarter" idx="31" hasCustomPrompt="1"/>
          </p:nvPr>
        </p:nvSpPr>
        <p:spPr>
          <a:xfrm>
            <a:off x="4373740"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7" name="Freeform: Shape 56">
            <a:extLst>
              <a:ext uri="{FF2B5EF4-FFF2-40B4-BE49-F238E27FC236}">
                <a16:creationId xmlns:a16="http://schemas.microsoft.com/office/drawing/2014/main" id="{04D34B29-2538-BC74-49FA-86ECBF1242D3}"/>
              </a:ext>
            </a:extLst>
          </p:cNvPr>
          <p:cNvSpPr/>
          <p:nvPr userDrawn="1"/>
        </p:nvSpPr>
        <p:spPr>
          <a:xfrm>
            <a:off x="6106160"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ext Placeholder 35">
            <a:extLst>
              <a:ext uri="{FF2B5EF4-FFF2-40B4-BE49-F238E27FC236}">
                <a16:creationId xmlns:a16="http://schemas.microsoft.com/office/drawing/2014/main" id="{63F7B312-5988-CCAC-90F6-A83D27B2125A}"/>
              </a:ext>
            </a:extLst>
          </p:cNvPr>
          <p:cNvSpPr>
            <a:spLocks noGrp="1"/>
          </p:cNvSpPr>
          <p:nvPr>
            <p:ph type="body" sz="quarter" idx="32" hasCustomPrompt="1"/>
          </p:nvPr>
        </p:nvSpPr>
        <p:spPr>
          <a:xfrm>
            <a:off x="6208636"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9" name="Text Placeholder 35">
            <a:extLst>
              <a:ext uri="{FF2B5EF4-FFF2-40B4-BE49-F238E27FC236}">
                <a16:creationId xmlns:a16="http://schemas.microsoft.com/office/drawing/2014/main" id="{03543677-1DC9-1C72-397E-7EAC30C8E051}"/>
              </a:ext>
            </a:extLst>
          </p:cNvPr>
          <p:cNvSpPr>
            <a:spLocks noGrp="1"/>
          </p:cNvSpPr>
          <p:nvPr>
            <p:ph type="body" sz="quarter" idx="33" hasCustomPrompt="1"/>
          </p:nvPr>
        </p:nvSpPr>
        <p:spPr>
          <a:xfrm>
            <a:off x="6208636"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0" name="Freeform: Shape 59">
            <a:extLst>
              <a:ext uri="{FF2B5EF4-FFF2-40B4-BE49-F238E27FC236}">
                <a16:creationId xmlns:a16="http://schemas.microsoft.com/office/drawing/2014/main" id="{595863E7-7983-E8D9-C932-BFC17A2652D0}"/>
              </a:ext>
            </a:extLst>
          </p:cNvPr>
          <p:cNvSpPr/>
          <p:nvPr userDrawn="1"/>
        </p:nvSpPr>
        <p:spPr>
          <a:xfrm>
            <a:off x="7941056"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Text Placeholder 35">
            <a:extLst>
              <a:ext uri="{FF2B5EF4-FFF2-40B4-BE49-F238E27FC236}">
                <a16:creationId xmlns:a16="http://schemas.microsoft.com/office/drawing/2014/main" id="{52B77779-A2F9-EB72-ED0B-A333211B28ED}"/>
              </a:ext>
            </a:extLst>
          </p:cNvPr>
          <p:cNvSpPr>
            <a:spLocks noGrp="1"/>
          </p:cNvSpPr>
          <p:nvPr>
            <p:ph type="body" sz="quarter" idx="34" hasCustomPrompt="1"/>
          </p:nvPr>
        </p:nvSpPr>
        <p:spPr>
          <a:xfrm>
            <a:off x="8043532"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62" name="Text Placeholder 35">
            <a:extLst>
              <a:ext uri="{FF2B5EF4-FFF2-40B4-BE49-F238E27FC236}">
                <a16:creationId xmlns:a16="http://schemas.microsoft.com/office/drawing/2014/main" id="{E295C4E2-7816-BD8E-7691-94B5FA86869D}"/>
              </a:ext>
            </a:extLst>
          </p:cNvPr>
          <p:cNvSpPr>
            <a:spLocks noGrp="1"/>
          </p:cNvSpPr>
          <p:nvPr>
            <p:ph type="body" sz="quarter" idx="35" hasCustomPrompt="1"/>
          </p:nvPr>
        </p:nvSpPr>
        <p:spPr>
          <a:xfrm>
            <a:off x="8043532"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3" name="Freeform: Shape 62">
            <a:extLst>
              <a:ext uri="{FF2B5EF4-FFF2-40B4-BE49-F238E27FC236}">
                <a16:creationId xmlns:a16="http://schemas.microsoft.com/office/drawing/2014/main" id="{DACECA09-8D75-9D5F-5F53-3F245CB4CDE6}"/>
              </a:ext>
            </a:extLst>
          </p:cNvPr>
          <p:cNvSpPr/>
          <p:nvPr userDrawn="1"/>
        </p:nvSpPr>
        <p:spPr>
          <a:xfrm>
            <a:off x="9775952"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Text Placeholder 35">
            <a:extLst>
              <a:ext uri="{FF2B5EF4-FFF2-40B4-BE49-F238E27FC236}">
                <a16:creationId xmlns:a16="http://schemas.microsoft.com/office/drawing/2014/main" id="{FE7EA4F9-FA69-1078-B6C3-F3CA62F2AADC}"/>
              </a:ext>
            </a:extLst>
          </p:cNvPr>
          <p:cNvSpPr>
            <a:spLocks noGrp="1"/>
          </p:cNvSpPr>
          <p:nvPr>
            <p:ph type="body" sz="quarter" idx="36" hasCustomPrompt="1"/>
          </p:nvPr>
        </p:nvSpPr>
        <p:spPr>
          <a:xfrm>
            <a:off x="9878428"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65" name="Text Placeholder 35">
            <a:extLst>
              <a:ext uri="{FF2B5EF4-FFF2-40B4-BE49-F238E27FC236}">
                <a16:creationId xmlns:a16="http://schemas.microsoft.com/office/drawing/2014/main" id="{8227E78F-369C-F54A-10BA-EDC931FD6DB8}"/>
              </a:ext>
            </a:extLst>
          </p:cNvPr>
          <p:cNvSpPr>
            <a:spLocks noGrp="1"/>
          </p:cNvSpPr>
          <p:nvPr>
            <p:ph type="body" sz="quarter" idx="37" hasCustomPrompt="1"/>
          </p:nvPr>
        </p:nvSpPr>
        <p:spPr>
          <a:xfrm>
            <a:off x="9878428"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Tree>
    <p:extLst>
      <p:ext uri="{BB962C8B-B14F-4D97-AF65-F5344CB8AC3E}">
        <p14:creationId xmlns:p14="http://schemas.microsoft.com/office/powerpoint/2010/main" val="313977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cons + Title, Subtitle &amp;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BCE95D-B7AB-5964-D766-CD82203F6325}"/>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extBox 4">
            <a:extLst>
              <a:ext uri="{FF2B5EF4-FFF2-40B4-BE49-F238E27FC236}">
                <a16:creationId xmlns:a16="http://schemas.microsoft.com/office/drawing/2014/main" id="{1F958330-7358-943D-C7DE-93A73E7CFE05}"/>
              </a:ext>
            </a:extLst>
          </p:cNvPr>
          <p:cNvSpPr txBox="1"/>
          <p:nvPr userDrawn="1"/>
        </p:nvSpPr>
        <p:spPr>
          <a:xfrm>
            <a:off x="11512471" y="5383755"/>
            <a:ext cx="65" cy="1458413"/>
          </a:xfrm>
          <a:prstGeom prst="rect">
            <a:avLst/>
          </a:prstGeom>
          <a:noFill/>
        </p:spPr>
        <p:txBody>
          <a:bodyPr wrap="none" lIns="0" rIns="0" rtlCol="0" anchor="ctr">
            <a:spAutoFit/>
          </a:bodyPr>
          <a:lstStyle/>
          <a:p>
            <a:pPr marL="0" marR="0" indent="0" algn="ctr" defTabSz="914400" rtl="0" eaLnBrk="1" fontAlgn="auto" latinLnBrk="0" hangingPunct="1">
              <a:lnSpc>
                <a:spcPct val="150000"/>
              </a:lnSpc>
              <a:spcBef>
                <a:spcPts val="0"/>
              </a:spcBef>
              <a:spcAft>
                <a:spcPts val="0"/>
              </a:spcAft>
              <a:buClrTx/>
              <a:buSzTx/>
              <a:buFontTx/>
              <a:buNone/>
              <a:tabLst/>
            </a:pPr>
            <a:endParaRPr kumimoji="0" lang="en-US" sz="6600" b="0" i="0" u="none" strike="noStrike" kern="1200" cap="none" spc="0" normalizeH="0" baseline="0" noProof="0">
              <a:ln>
                <a:noFill/>
              </a:ln>
              <a:solidFill>
                <a:schemeClr val="bg1"/>
              </a:solidFill>
              <a:effectLst/>
              <a:uLnTx/>
              <a:uFillTx/>
              <a:latin typeface="+mj-lt"/>
              <a:ea typeface="+mn-ea"/>
              <a:cs typeface="+mn-cs"/>
            </a:endParaRPr>
          </a:p>
        </p:txBody>
      </p:sp>
      <p:sp>
        <p:nvSpPr>
          <p:cNvPr id="8" name="Oval 7">
            <a:extLst>
              <a:ext uri="{FF2B5EF4-FFF2-40B4-BE49-F238E27FC236}">
                <a16:creationId xmlns:a16="http://schemas.microsoft.com/office/drawing/2014/main" id="{68F8255C-CB05-071C-0C07-FA8A6E5E15E6}"/>
              </a:ext>
            </a:extLst>
          </p:cNvPr>
          <p:cNvSpPr/>
          <p:nvPr/>
        </p:nvSpPr>
        <p:spPr>
          <a:xfrm>
            <a:off x="843142" y="5015438"/>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a:extLst>
              <a:ext uri="{FF2B5EF4-FFF2-40B4-BE49-F238E27FC236}">
                <a16:creationId xmlns:a16="http://schemas.microsoft.com/office/drawing/2014/main" id="{4343B9CF-FA74-3775-7C5A-C98A79026BE7}"/>
              </a:ext>
            </a:extLst>
          </p:cNvPr>
          <p:cNvSpPr/>
          <p:nvPr userDrawn="1"/>
        </p:nvSpPr>
        <p:spPr>
          <a:xfrm>
            <a:off x="843142" y="2106834"/>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a:extLst>
              <a:ext uri="{FF2B5EF4-FFF2-40B4-BE49-F238E27FC236}">
                <a16:creationId xmlns:a16="http://schemas.microsoft.com/office/drawing/2014/main" id="{91A22FC7-02DA-D2E5-68F5-D8C8E54D959E}"/>
              </a:ext>
            </a:extLst>
          </p:cNvPr>
          <p:cNvSpPr/>
          <p:nvPr/>
        </p:nvSpPr>
        <p:spPr>
          <a:xfrm>
            <a:off x="843142" y="3465363"/>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 Placeholder 27">
            <a:extLst>
              <a:ext uri="{FF2B5EF4-FFF2-40B4-BE49-F238E27FC236}">
                <a16:creationId xmlns:a16="http://schemas.microsoft.com/office/drawing/2014/main" id="{825BDA4D-A73B-06EA-6D8C-066B9318C7E9}"/>
              </a:ext>
            </a:extLst>
          </p:cNvPr>
          <p:cNvSpPr>
            <a:spLocks noGrp="1"/>
          </p:cNvSpPr>
          <p:nvPr>
            <p:ph type="body" sz="quarter" idx="12"/>
          </p:nvPr>
        </p:nvSpPr>
        <p:spPr>
          <a:xfrm>
            <a:off x="1917699" y="1914488"/>
            <a:ext cx="5503201" cy="1135210"/>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0" name="Text Placeholder 27">
            <a:extLst>
              <a:ext uri="{FF2B5EF4-FFF2-40B4-BE49-F238E27FC236}">
                <a16:creationId xmlns:a16="http://schemas.microsoft.com/office/drawing/2014/main" id="{501F81CA-8B89-AF8C-2B81-EFBEB5778AD1}"/>
              </a:ext>
            </a:extLst>
          </p:cNvPr>
          <p:cNvSpPr>
            <a:spLocks noGrp="1"/>
          </p:cNvSpPr>
          <p:nvPr>
            <p:ph type="body" sz="quarter" idx="14"/>
          </p:nvPr>
        </p:nvSpPr>
        <p:spPr>
          <a:xfrm>
            <a:off x="1908175" y="3182250"/>
            <a:ext cx="5508626" cy="1316744"/>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2" name="Text Placeholder 27">
            <a:extLst>
              <a:ext uri="{FF2B5EF4-FFF2-40B4-BE49-F238E27FC236}">
                <a16:creationId xmlns:a16="http://schemas.microsoft.com/office/drawing/2014/main" id="{FE14D968-1DCD-04EA-49F8-5EEDB03158C1}"/>
              </a:ext>
            </a:extLst>
          </p:cNvPr>
          <p:cNvSpPr>
            <a:spLocks noGrp="1"/>
          </p:cNvSpPr>
          <p:nvPr>
            <p:ph type="body" sz="quarter" idx="16"/>
          </p:nvPr>
        </p:nvSpPr>
        <p:spPr>
          <a:xfrm>
            <a:off x="1898649" y="4654548"/>
            <a:ext cx="5514051" cy="1458413"/>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7" name="Title Placeholder 1">
            <a:extLst>
              <a:ext uri="{FF2B5EF4-FFF2-40B4-BE49-F238E27FC236}">
                <a16:creationId xmlns:a16="http://schemas.microsoft.com/office/drawing/2014/main" id="{3A5761F6-06A4-F1F3-156C-75E546D7C266}"/>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3" name="Text Placeholder 17">
            <a:extLst>
              <a:ext uri="{FF2B5EF4-FFF2-40B4-BE49-F238E27FC236}">
                <a16:creationId xmlns:a16="http://schemas.microsoft.com/office/drawing/2014/main" id="{AA933956-1FAD-E8FB-490C-2134FB0F5B72}"/>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5" name="Picture Placeholder 34">
            <a:extLst>
              <a:ext uri="{FF2B5EF4-FFF2-40B4-BE49-F238E27FC236}">
                <a16:creationId xmlns:a16="http://schemas.microsoft.com/office/drawing/2014/main" id="{F0573186-E37B-C0EA-8F0A-F96A6E871FA6}"/>
              </a:ext>
            </a:extLst>
          </p:cNvPr>
          <p:cNvSpPr>
            <a:spLocks noGrp="1"/>
          </p:cNvSpPr>
          <p:nvPr>
            <p:ph type="pic" sz="quarter" idx="25" hasCustomPrompt="1"/>
          </p:nvPr>
        </p:nvSpPr>
        <p:spPr>
          <a:xfrm>
            <a:off x="976485" y="2240793"/>
            <a:ext cx="484187" cy="482600"/>
          </a:xfrm>
        </p:spPr>
        <p:txBody>
          <a:bodyPr anchor="ctr">
            <a:noAutofit/>
          </a:bodyPr>
          <a:lstStyle>
            <a:lvl1pPr algn="ctr">
              <a:defRPr sz="1200" b="1">
                <a:solidFill>
                  <a:schemeClr val="bg1"/>
                </a:solidFill>
              </a:defRPr>
            </a:lvl1pPr>
          </a:lstStyle>
          <a:p>
            <a:r>
              <a:rPr lang="en-US"/>
              <a:t>icon</a:t>
            </a:r>
          </a:p>
        </p:txBody>
      </p:sp>
      <p:sp>
        <p:nvSpPr>
          <p:cNvPr id="36" name="Picture Placeholder 34">
            <a:extLst>
              <a:ext uri="{FF2B5EF4-FFF2-40B4-BE49-F238E27FC236}">
                <a16:creationId xmlns:a16="http://schemas.microsoft.com/office/drawing/2014/main" id="{F75EEF72-4959-FAFB-12C7-E67221458AC1}"/>
              </a:ext>
            </a:extLst>
          </p:cNvPr>
          <p:cNvSpPr>
            <a:spLocks noGrp="1"/>
          </p:cNvSpPr>
          <p:nvPr>
            <p:ph type="pic" sz="quarter" idx="26" hasCustomPrompt="1"/>
          </p:nvPr>
        </p:nvSpPr>
        <p:spPr>
          <a:xfrm>
            <a:off x="976485" y="3607027"/>
            <a:ext cx="484187" cy="482600"/>
          </a:xfrm>
        </p:spPr>
        <p:txBody>
          <a:bodyPr anchor="ctr">
            <a:noAutofit/>
          </a:bodyPr>
          <a:lstStyle>
            <a:lvl1pPr algn="ctr">
              <a:defRPr sz="1200">
                <a:solidFill>
                  <a:schemeClr val="bg1"/>
                </a:solidFill>
              </a:defRPr>
            </a:lvl1pPr>
          </a:lstStyle>
          <a:p>
            <a:r>
              <a:rPr lang="en-US"/>
              <a:t>icon</a:t>
            </a:r>
          </a:p>
        </p:txBody>
      </p:sp>
      <p:sp>
        <p:nvSpPr>
          <p:cNvPr id="37" name="Picture Placeholder 34">
            <a:extLst>
              <a:ext uri="{FF2B5EF4-FFF2-40B4-BE49-F238E27FC236}">
                <a16:creationId xmlns:a16="http://schemas.microsoft.com/office/drawing/2014/main" id="{FBF49CD4-A51D-3C57-954F-C35C12B3800C}"/>
              </a:ext>
            </a:extLst>
          </p:cNvPr>
          <p:cNvSpPr>
            <a:spLocks noGrp="1"/>
          </p:cNvSpPr>
          <p:nvPr>
            <p:ph type="pic" sz="quarter" idx="27" hasCustomPrompt="1"/>
          </p:nvPr>
        </p:nvSpPr>
        <p:spPr>
          <a:xfrm>
            <a:off x="982070" y="5149397"/>
            <a:ext cx="484187" cy="482600"/>
          </a:xfrm>
        </p:spPr>
        <p:txBody>
          <a:bodyPr anchor="ctr">
            <a:noAutofit/>
          </a:bodyPr>
          <a:lstStyle>
            <a:lvl1pPr algn="ctr">
              <a:defRPr sz="1200" b="1"/>
            </a:lvl1pPr>
          </a:lstStyle>
          <a:p>
            <a:r>
              <a:rPr lang="en-US"/>
              <a:t>icon</a:t>
            </a:r>
          </a:p>
        </p:txBody>
      </p:sp>
      <p:sp>
        <p:nvSpPr>
          <p:cNvPr id="15" name="Freeform 14">
            <a:extLst>
              <a:ext uri="{FF2B5EF4-FFF2-40B4-BE49-F238E27FC236}">
                <a16:creationId xmlns:a16="http://schemas.microsoft.com/office/drawing/2014/main" id="{9D7AC07B-1523-5FAF-61DE-C448E8134430}"/>
              </a:ext>
            </a:extLst>
          </p:cNvPr>
          <p:cNvSpPr/>
          <p:nvPr userDrawn="1"/>
        </p:nvSpPr>
        <p:spPr>
          <a:xfrm>
            <a:off x="10996975" y="1584297"/>
            <a:ext cx="1195025" cy="750519"/>
          </a:xfrm>
          <a:custGeom>
            <a:avLst/>
            <a:gdLst>
              <a:gd name="connsiteX0" fmla="*/ 363851 w 3476017"/>
              <a:gd name="connsiteY0" fmla="*/ 0 h 2183064"/>
              <a:gd name="connsiteX1" fmla="*/ 3476017 w 3476017"/>
              <a:gd name="connsiteY1" fmla="*/ 0 h 2183064"/>
              <a:gd name="connsiteX2" fmla="*/ 3476017 w 3476017"/>
              <a:gd name="connsiteY2" fmla="*/ 2183064 h 2183064"/>
              <a:gd name="connsiteX3" fmla="*/ 363851 w 3476017"/>
              <a:gd name="connsiteY3" fmla="*/ 2183064 h 2183064"/>
              <a:gd name="connsiteX4" fmla="*/ 0 w 3476017"/>
              <a:gd name="connsiteY4" fmla="*/ 1819213 h 2183064"/>
              <a:gd name="connsiteX5" fmla="*/ 0 w 3476017"/>
              <a:gd name="connsiteY5" fmla="*/ 363851 h 2183064"/>
              <a:gd name="connsiteX6" fmla="*/ 363851 w 3476017"/>
              <a:gd name="connsiteY6" fmla="*/ 0 h 218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017" h="2183064">
                <a:moveTo>
                  <a:pt x="363851" y="0"/>
                </a:moveTo>
                <a:lnTo>
                  <a:pt x="3476017" y="0"/>
                </a:lnTo>
                <a:lnTo>
                  <a:pt x="3476017" y="2183064"/>
                </a:lnTo>
                <a:lnTo>
                  <a:pt x="363851" y="2183064"/>
                </a:lnTo>
                <a:cubicBezTo>
                  <a:pt x="162902" y="2183064"/>
                  <a:pt x="0" y="2020162"/>
                  <a:pt x="0" y="1819213"/>
                </a:cubicBezTo>
                <a:lnTo>
                  <a:pt x="0" y="363851"/>
                </a:lnTo>
                <a:cubicBezTo>
                  <a:pt x="0" y="162902"/>
                  <a:pt x="162902" y="0"/>
                  <a:pt x="363851" y="0"/>
                </a:cubicBezTo>
                <a:close/>
              </a:path>
            </a:pathLst>
          </a:custGeom>
          <a:gradFill>
            <a:gsLst>
              <a:gs pos="0">
                <a:schemeClr val="accent3"/>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icture Placeholder 13">
            <a:extLst>
              <a:ext uri="{FF2B5EF4-FFF2-40B4-BE49-F238E27FC236}">
                <a16:creationId xmlns:a16="http://schemas.microsoft.com/office/drawing/2014/main" id="{B11BE2C5-83F6-E97A-9915-77DD50369A1D}"/>
              </a:ext>
            </a:extLst>
          </p:cNvPr>
          <p:cNvSpPr>
            <a:spLocks noGrp="1"/>
          </p:cNvSpPr>
          <p:nvPr>
            <p:ph type="pic" sz="quarter" idx="28"/>
          </p:nvPr>
        </p:nvSpPr>
        <p:spPr>
          <a:xfrm>
            <a:off x="7820160" y="2503078"/>
            <a:ext cx="4371840" cy="2654300"/>
          </a:xfrm>
          <a:custGeom>
            <a:avLst/>
            <a:gdLst>
              <a:gd name="connsiteX0" fmla="*/ 0 w 4371840"/>
              <a:gd name="connsiteY0" fmla="*/ 0 h 2654300"/>
              <a:gd name="connsiteX1" fmla="*/ 4075680 w 4371840"/>
              <a:gd name="connsiteY1" fmla="*/ 0 h 2654300"/>
              <a:gd name="connsiteX2" fmla="*/ 4134202 w 4371840"/>
              <a:gd name="connsiteY2" fmla="*/ 5900 h 2654300"/>
              <a:gd name="connsiteX3" fmla="*/ 4371840 w 4371840"/>
              <a:gd name="connsiteY3" fmla="*/ 297471 h 2654300"/>
              <a:gd name="connsiteX4" fmla="*/ 4371840 w 4371840"/>
              <a:gd name="connsiteY4" fmla="*/ 2390741 h 2654300"/>
              <a:gd name="connsiteX5" fmla="*/ 4240623 w 4371840"/>
              <a:gd name="connsiteY5" fmla="*/ 2637531 h 2654300"/>
              <a:gd name="connsiteX6" fmla="*/ 4209728 w 4371840"/>
              <a:gd name="connsiteY6" fmla="*/ 2654300 h 2654300"/>
              <a:gd name="connsiteX7" fmla="*/ 155899 w 4371840"/>
              <a:gd name="connsiteY7" fmla="*/ 2654300 h 2654300"/>
              <a:gd name="connsiteX8" fmla="*/ 125003 w 4371840"/>
              <a:gd name="connsiteY8" fmla="*/ 2637531 h 2654300"/>
              <a:gd name="connsiteX9" fmla="*/ 17175 w 4371840"/>
              <a:gd name="connsiteY9" fmla="*/ 2506588 h 2654300"/>
              <a:gd name="connsiteX10" fmla="*/ 0 w 4371840"/>
              <a:gd name="connsiteY10" fmla="*/ 2451261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840" h="2654300">
                <a:moveTo>
                  <a:pt x="0" y="0"/>
                </a:moveTo>
                <a:lnTo>
                  <a:pt x="4075680" y="0"/>
                </a:lnTo>
                <a:lnTo>
                  <a:pt x="4134202" y="5900"/>
                </a:lnTo>
                <a:cubicBezTo>
                  <a:pt x="4269822" y="33651"/>
                  <a:pt x="4371840" y="153647"/>
                  <a:pt x="4371840" y="297471"/>
                </a:cubicBezTo>
                <a:lnTo>
                  <a:pt x="4371840" y="2390741"/>
                </a:lnTo>
                <a:cubicBezTo>
                  <a:pt x="4371840" y="2493473"/>
                  <a:pt x="4319790" y="2584047"/>
                  <a:pt x="4240623" y="2637531"/>
                </a:cubicBezTo>
                <a:lnTo>
                  <a:pt x="4209728" y="2654300"/>
                </a:lnTo>
                <a:lnTo>
                  <a:pt x="155899" y="2654300"/>
                </a:lnTo>
                <a:lnTo>
                  <a:pt x="125003" y="2637531"/>
                </a:lnTo>
                <a:cubicBezTo>
                  <a:pt x="77503" y="2605440"/>
                  <a:pt x="39765" y="2559997"/>
                  <a:pt x="17175" y="2506588"/>
                </a:cubicBezTo>
                <a:lnTo>
                  <a:pt x="0" y="2451261"/>
                </a:lnTo>
                <a:close/>
              </a:path>
            </a:pathLst>
          </a:custGeom>
        </p:spPr>
        <p:txBody>
          <a:bodyPr wrap="square">
            <a:noAutofit/>
          </a:bodyPr>
          <a:lstStyle/>
          <a:p>
            <a:endParaRPr lang="en-US"/>
          </a:p>
        </p:txBody>
      </p:sp>
      <p:sp>
        <p:nvSpPr>
          <p:cNvPr id="18" name="Freeform 17">
            <a:extLst>
              <a:ext uri="{FF2B5EF4-FFF2-40B4-BE49-F238E27FC236}">
                <a16:creationId xmlns:a16="http://schemas.microsoft.com/office/drawing/2014/main" id="{64190132-610D-059D-3C5C-D28F0517885B}"/>
              </a:ext>
            </a:extLst>
          </p:cNvPr>
          <p:cNvSpPr/>
          <p:nvPr userDrawn="1"/>
        </p:nvSpPr>
        <p:spPr>
          <a:xfrm>
            <a:off x="8218025" y="5383755"/>
            <a:ext cx="3364375" cy="878149"/>
          </a:xfrm>
          <a:custGeom>
            <a:avLst/>
            <a:gdLst>
              <a:gd name="connsiteX0" fmla="*/ 0 w 3364375"/>
              <a:gd name="connsiteY0" fmla="*/ 0 h 878149"/>
              <a:gd name="connsiteX1" fmla="*/ 146361 w 3364375"/>
              <a:gd name="connsiteY1" fmla="*/ 0 h 878149"/>
              <a:gd name="connsiteX2" fmla="*/ 219919 w 3364375"/>
              <a:gd name="connsiteY2" fmla="*/ 0 h 878149"/>
              <a:gd name="connsiteX3" fmla="*/ 3218014 w 3364375"/>
              <a:gd name="connsiteY3" fmla="*/ 0 h 878149"/>
              <a:gd name="connsiteX4" fmla="*/ 3364375 w 3364375"/>
              <a:gd name="connsiteY4" fmla="*/ 146361 h 878149"/>
              <a:gd name="connsiteX5" fmla="*/ 3364375 w 3364375"/>
              <a:gd name="connsiteY5" fmla="*/ 731788 h 878149"/>
              <a:gd name="connsiteX6" fmla="*/ 3218014 w 3364375"/>
              <a:gd name="connsiteY6" fmla="*/ 878149 h 878149"/>
              <a:gd name="connsiteX7" fmla="*/ 146361 w 3364375"/>
              <a:gd name="connsiteY7" fmla="*/ 878149 h 878149"/>
              <a:gd name="connsiteX8" fmla="*/ 0 w 3364375"/>
              <a:gd name="connsiteY8" fmla="*/ 731788 h 878149"/>
              <a:gd name="connsiteX9" fmla="*/ 0 w 3364375"/>
              <a:gd name="connsiteY9" fmla="*/ 248242 h 878149"/>
              <a:gd name="connsiteX10" fmla="*/ 0 w 3364375"/>
              <a:gd name="connsiteY10" fmla="*/ 146361 h 8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4375" h="878149">
                <a:moveTo>
                  <a:pt x="0" y="0"/>
                </a:moveTo>
                <a:lnTo>
                  <a:pt x="146361" y="0"/>
                </a:lnTo>
                <a:lnTo>
                  <a:pt x="219919" y="0"/>
                </a:lnTo>
                <a:lnTo>
                  <a:pt x="3218014" y="0"/>
                </a:lnTo>
                <a:cubicBezTo>
                  <a:pt x="3298847" y="0"/>
                  <a:pt x="3364375" y="65528"/>
                  <a:pt x="3364375" y="146361"/>
                </a:cubicBezTo>
                <a:lnTo>
                  <a:pt x="3364375" y="731788"/>
                </a:lnTo>
                <a:cubicBezTo>
                  <a:pt x="3364375" y="812621"/>
                  <a:pt x="3298847" y="878149"/>
                  <a:pt x="3218014" y="878149"/>
                </a:cubicBezTo>
                <a:lnTo>
                  <a:pt x="146361" y="878149"/>
                </a:lnTo>
                <a:cubicBezTo>
                  <a:pt x="65528" y="878149"/>
                  <a:pt x="0" y="812621"/>
                  <a:pt x="0" y="731788"/>
                </a:cubicBezTo>
                <a:lnTo>
                  <a:pt x="0" y="248242"/>
                </a:lnTo>
                <a:lnTo>
                  <a:pt x="0" y="146361"/>
                </a:lnTo>
                <a:close/>
              </a:path>
            </a:pathLst>
          </a:custGeom>
          <a:gradFill>
            <a:gsLst>
              <a:gs pos="34000">
                <a:srgbClr val="C51D2F"/>
              </a:gs>
              <a:gs pos="0">
                <a:schemeClr val="accent2"/>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71808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Icons - Alt">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D91D3CC3-4DA6-2A10-6C18-90EC35B867F8}"/>
              </a:ext>
            </a:extLst>
          </p:cNvPr>
          <p:cNvSpPr/>
          <p:nvPr userDrawn="1"/>
        </p:nvSpPr>
        <p:spPr>
          <a:xfrm rot="5400000">
            <a:off x="3845047" y="-1978742"/>
            <a:ext cx="4802915" cy="11561516"/>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CCD04D1-DFB1-05CE-0276-AB396156E948}"/>
              </a:ext>
            </a:extLst>
          </p:cNvPr>
          <p:cNvSpPr>
            <a:spLocks noGrp="1"/>
          </p:cNvSpPr>
          <p:nvPr>
            <p:ph type="title"/>
          </p:nvPr>
        </p:nvSpPr>
        <p:spPr>
          <a:xfrm>
            <a:off x="465746" y="482315"/>
            <a:ext cx="10515600" cy="666778"/>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BCE95D-B7AB-5964-D766-CD82203F6325}"/>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extBox 4">
            <a:extLst>
              <a:ext uri="{FF2B5EF4-FFF2-40B4-BE49-F238E27FC236}">
                <a16:creationId xmlns:a16="http://schemas.microsoft.com/office/drawing/2014/main" id="{1F958330-7358-943D-C7DE-93A73E7CFE05}"/>
              </a:ext>
            </a:extLst>
          </p:cNvPr>
          <p:cNvSpPr txBox="1"/>
          <p:nvPr userDrawn="1"/>
        </p:nvSpPr>
        <p:spPr>
          <a:xfrm>
            <a:off x="11512471" y="5383755"/>
            <a:ext cx="65" cy="1458413"/>
          </a:xfrm>
          <a:prstGeom prst="rect">
            <a:avLst/>
          </a:prstGeom>
          <a:noFill/>
        </p:spPr>
        <p:txBody>
          <a:bodyPr wrap="none" lIns="0" rIns="0" rtlCol="0" anchor="ctr">
            <a:spAutoFit/>
          </a:bodyPr>
          <a:lstStyle/>
          <a:p>
            <a:pPr marL="0" marR="0" indent="0" algn="ctr" defTabSz="914400" rtl="0" eaLnBrk="1" fontAlgn="auto" latinLnBrk="0" hangingPunct="1">
              <a:lnSpc>
                <a:spcPct val="150000"/>
              </a:lnSpc>
              <a:spcBef>
                <a:spcPts val="0"/>
              </a:spcBef>
              <a:spcAft>
                <a:spcPts val="0"/>
              </a:spcAft>
              <a:buClrTx/>
              <a:buSzTx/>
              <a:buFontTx/>
              <a:buNone/>
              <a:tabLst/>
            </a:pPr>
            <a:endParaRPr kumimoji="0" lang="en-US" sz="6600" b="0" i="0" u="none" strike="noStrike" kern="1200" cap="none" spc="0" normalizeH="0" baseline="0" noProof="0">
              <a:ln>
                <a:noFill/>
              </a:ln>
              <a:solidFill>
                <a:schemeClr val="bg1"/>
              </a:solidFill>
              <a:effectLst/>
              <a:uLnTx/>
              <a:uFillTx/>
              <a:latin typeface="+mj-lt"/>
              <a:ea typeface="+mn-ea"/>
              <a:cs typeface="+mn-cs"/>
            </a:endParaRPr>
          </a:p>
        </p:txBody>
      </p:sp>
      <p:sp>
        <p:nvSpPr>
          <p:cNvPr id="8" name="Oval 7">
            <a:extLst>
              <a:ext uri="{FF2B5EF4-FFF2-40B4-BE49-F238E27FC236}">
                <a16:creationId xmlns:a16="http://schemas.microsoft.com/office/drawing/2014/main" id="{68F8255C-CB05-071C-0C07-FA8A6E5E15E6}"/>
              </a:ext>
            </a:extLst>
          </p:cNvPr>
          <p:cNvSpPr/>
          <p:nvPr/>
        </p:nvSpPr>
        <p:spPr>
          <a:xfrm>
            <a:off x="843142" y="4553879"/>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a:extLst>
              <a:ext uri="{FF2B5EF4-FFF2-40B4-BE49-F238E27FC236}">
                <a16:creationId xmlns:a16="http://schemas.microsoft.com/office/drawing/2014/main" id="{4343B9CF-FA74-3775-7C5A-C98A79026BE7}"/>
              </a:ext>
            </a:extLst>
          </p:cNvPr>
          <p:cNvSpPr/>
          <p:nvPr/>
        </p:nvSpPr>
        <p:spPr>
          <a:xfrm>
            <a:off x="843142" y="1830101"/>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a:extLst>
              <a:ext uri="{FF2B5EF4-FFF2-40B4-BE49-F238E27FC236}">
                <a16:creationId xmlns:a16="http://schemas.microsoft.com/office/drawing/2014/main" id="{91A22FC7-02DA-D2E5-68F5-D8C8E54D959E}"/>
              </a:ext>
            </a:extLst>
          </p:cNvPr>
          <p:cNvSpPr/>
          <p:nvPr/>
        </p:nvSpPr>
        <p:spPr>
          <a:xfrm>
            <a:off x="843142" y="3188630"/>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Shape 2783">
            <a:extLst>
              <a:ext uri="{FF2B5EF4-FFF2-40B4-BE49-F238E27FC236}">
                <a16:creationId xmlns:a16="http://schemas.microsoft.com/office/drawing/2014/main" id="{5D0D1842-A671-2E63-5DE1-C70BBE268E59}"/>
              </a:ext>
            </a:extLst>
          </p:cNvPr>
          <p:cNvSpPr/>
          <p:nvPr/>
        </p:nvSpPr>
        <p:spPr>
          <a:xfrm>
            <a:off x="1046503" y="3435148"/>
            <a:ext cx="324236" cy="280022"/>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rgbClr val="C00000"/>
          </a:solidFill>
          <a:ln w="3175">
            <a:noFill/>
          </a:ln>
        </p:spPr>
        <p:style>
          <a:lnRef idx="1">
            <a:schemeClr val="accent3"/>
          </a:lnRef>
          <a:fillRef idx="0">
            <a:schemeClr val="accent3"/>
          </a:fillRef>
          <a:effectRef idx="0">
            <a:schemeClr val="accent3"/>
          </a:effectRef>
          <a:fontRef idx="minor">
            <a:schemeClr val="tx1"/>
          </a:fontRef>
        </p:style>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 name="Shape 2787">
            <a:extLst>
              <a:ext uri="{FF2B5EF4-FFF2-40B4-BE49-F238E27FC236}">
                <a16:creationId xmlns:a16="http://schemas.microsoft.com/office/drawing/2014/main" id="{A78CDFA6-A44F-1960-440E-07EEDACB5D9F}"/>
              </a:ext>
            </a:extLst>
          </p:cNvPr>
          <p:cNvSpPr/>
          <p:nvPr/>
        </p:nvSpPr>
        <p:spPr>
          <a:xfrm>
            <a:off x="1045935" y="4762595"/>
            <a:ext cx="324035" cy="324251"/>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rgbClr val="C00000"/>
          </a:solidFill>
          <a:ln w="3175">
            <a:noFill/>
          </a:ln>
        </p:spPr>
        <p:style>
          <a:lnRef idx="1">
            <a:schemeClr val="accent3"/>
          </a:lnRef>
          <a:fillRef idx="0">
            <a:schemeClr val="accent3"/>
          </a:fillRef>
          <a:effectRef idx="0">
            <a:schemeClr val="accent3"/>
          </a:effectRef>
          <a:fontRef idx="minor">
            <a:schemeClr val="tx1"/>
          </a:fontRef>
        </p:style>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pic>
        <p:nvPicPr>
          <p:cNvPr id="16" name="Graphic 15">
            <a:extLst>
              <a:ext uri="{FF2B5EF4-FFF2-40B4-BE49-F238E27FC236}">
                <a16:creationId xmlns:a16="http://schemas.microsoft.com/office/drawing/2014/main" id="{E0CAE241-CCD4-E404-215C-AB69A5EF59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0685" y="1923930"/>
            <a:ext cx="584827" cy="580547"/>
          </a:xfrm>
          <a:prstGeom prst="rect">
            <a:avLst/>
          </a:prstGeom>
        </p:spPr>
      </p:pic>
      <p:sp>
        <p:nvSpPr>
          <p:cNvPr id="26" name="Text Placeholder 25">
            <a:extLst>
              <a:ext uri="{FF2B5EF4-FFF2-40B4-BE49-F238E27FC236}">
                <a16:creationId xmlns:a16="http://schemas.microsoft.com/office/drawing/2014/main" id="{F9CE0B30-74C2-751A-1CB5-860CCCD5FC38}"/>
              </a:ext>
            </a:extLst>
          </p:cNvPr>
          <p:cNvSpPr>
            <a:spLocks noGrp="1"/>
          </p:cNvSpPr>
          <p:nvPr userDrawn="1">
            <p:ph type="body" sz="quarter" idx="11"/>
          </p:nvPr>
        </p:nvSpPr>
        <p:spPr>
          <a:xfrm>
            <a:off x="1927225" y="1685925"/>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8" name="Text Placeholder 27">
            <a:extLst>
              <a:ext uri="{FF2B5EF4-FFF2-40B4-BE49-F238E27FC236}">
                <a16:creationId xmlns:a16="http://schemas.microsoft.com/office/drawing/2014/main" id="{825BDA4D-A73B-06EA-6D8C-066B9318C7E9}"/>
              </a:ext>
            </a:extLst>
          </p:cNvPr>
          <p:cNvSpPr>
            <a:spLocks noGrp="1"/>
          </p:cNvSpPr>
          <p:nvPr>
            <p:ph type="body" sz="quarter" idx="12"/>
          </p:nvPr>
        </p:nvSpPr>
        <p:spPr>
          <a:xfrm>
            <a:off x="1917699" y="2152650"/>
            <a:ext cx="9594771" cy="812661"/>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9" name="Text Placeholder 25">
            <a:extLst>
              <a:ext uri="{FF2B5EF4-FFF2-40B4-BE49-F238E27FC236}">
                <a16:creationId xmlns:a16="http://schemas.microsoft.com/office/drawing/2014/main" id="{324F2986-1293-C318-6BC1-234184612E5D}"/>
              </a:ext>
            </a:extLst>
          </p:cNvPr>
          <p:cNvSpPr>
            <a:spLocks noGrp="1"/>
          </p:cNvSpPr>
          <p:nvPr>
            <p:ph type="body" sz="quarter" idx="13"/>
          </p:nvPr>
        </p:nvSpPr>
        <p:spPr>
          <a:xfrm>
            <a:off x="1917700" y="3104869"/>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0" name="Text Placeholder 27">
            <a:extLst>
              <a:ext uri="{FF2B5EF4-FFF2-40B4-BE49-F238E27FC236}">
                <a16:creationId xmlns:a16="http://schemas.microsoft.com/office/drawing/2014/main" id="{501F81CA-8B89-AF8C-2B81-EFBEB5778AD1}"/>
              </a:ext>
            </a:extLst>
          </p:cNvPr>
          <p:cNvSpPr>
            <a:spLocks noGrp="1"/>
          </p:cNvSpPr>
          <p:nvPr>
            <p:ph type="body" sz="quarter" idx="14"/>
          </p:nvPr>
        </p:nvSpPr>
        <p:spPr>
          <a:xfrm>
            <a:off x="1908174" y="3571594"/>
            <a:ext cx="9604229" cy="897417"/>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1" name="Text Placeholder 25">
            <a:extLst>
              <a:ext uri="{FF2B5EF4-FFF2-40B4-BE49-F238E27FC236}">
                <a16:creationId xmlns:a16="http://schemas.microsoft.com/office/drawing/2014/main" id="{C169C2F9-FC2B-302E-B88A-7FB457191C56}"/>
              </a:ext>
            </a:extLst>
          </p:cNvPr>
          <p:cNvSpPr>
            <a:spLocks noGrp="1"/>
          </p:cNvSpPr>
          <p:nvPr>
            <p:ph type="body" sz="quarter" idx="15"/>
          </p:nvPr>
        </p:nvSpPr>
        <p:spPr>
          <a:xfrm>
            <a:off x="1908175" y="4608569"/>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2" name="Text Placeholder 27">
            <a:extLst>
              <a:ext uri="{FF2B5EF4-FFF2-40B4-BE49-F238E27FC236}">
                <a16:creationId xmlns:a16="http://schemas.microsoft.com/office/drawing/2014/main" id="{FE14D968-1DCD-04EA-49F8-5EEDB03158C1}"/>
              </a:ext>
            </a:extLst>
          </p:cNvPr>
          <p:cNvSpPr>
            <a:spLocks noGrp="1"/>
          </p:cNvSpPr>
          <p:nvPr>
            <p:ph type="body" sz="quarter" idx="16"/>
          </p:nvPr>
        </p:nvSpPr>
        <p:spPr>
          <a:xfrm>
            <a:off x="1898649" y="5075294"/>
            <a:ext cx="9613687" cy="988622"/>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426900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Icons + Imag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5A3BB585-01AC-0EEA-D064-2E9241A3209C}"/>
              </a:ext>
            </a:extLst>
          </p:cNvPr>
          <p:cNvSpPr>
            <a:spLocks noGrp="1"/>
          </p:cNvSpPr>
          <p:nvPr>
            <p:ph type="pic" sz="quarter" idx="11"/>
          </p:nvPr>
        </p:nvSpPr>
        <p:spPr>
          <a:xfrm>
            <a:off x="-1336999" y="329471"/>
            <a:ext cx="6632298" cy="6065794"/>
          </a:xfrm>
          <a:custGeom>
            <a:avLst/>
            <a:gdLst>
              <a:gd name="connsiteX0" fmla="*/ 3966862 w 6632298"/>
              <a:gd name="connsiteY0" fmla="*/ 2636070 h 6065794"/>
              <a:gd name="connsiteX1" fmla="*/ 6375454 w 6632298"/>
              <a:gd name="connsiteY1" fmla="*/ 2636070 h 6065794"/>
              <a:gd name="connsiteX2" fmla="*/ 6632298 w 6632298"/>
              <a:gd name="connsiteY2" fmla="*/ 2892914 h 6065794"/>
              <a:gd name="connsiteX3" fmla="*/ 6632298 w 6632298"/>
              <a:gd name="connsiteY3" fmla="*/ 5808949 h 6065794"/>
              <a:gd name="connsiteX4" fmla="*/ 6375454 w 6632298"/>
              <a:gd name="connsiteY4" fmla="*/ 6065793 h 6065794"/>
              <a:gd name="connsiteX5" fmla="*/ 4223706 w 6632298"/>
              <a:gd name="connsiteY5" fmla="*/ 6065793 h 6065794"/>
              <a:gd name="connsiteX6" fmla="*/ 3966862 w 6632298"/>
              <a:gd name="connsiteY6" fmla="*/ 5808949 h 6065794"/>
              <a:gd name="connsiteX7" fmla="*/ 3966795 w 6632298"/>
              <a:gd name="connsiteY7" fmla="*/ 962069 h 6065794"/>
              <a:gd name="connsiteX8" fmla="*/ 6052638 w 6632298"/>
              <a:gd name="connsiteY8" fmla="*/ 962069 h 6065794"/>
              <a:gd name="connsiteX9" fmla="*/ 6210425 w 6632298"/>
              <a:gd name="connsiteY9" fmla="*/ 1119856 h 6065794"/>
              <a:gd name="connsiteX10" fmla="*/ 6210425 w 6632298"/>
              <a:gd name="connsiteY10" fmla="*/ 2342488 h 6065794"/>
              <a:gd name="connsiteX11" fmla="*/ 6052638 w 6632298"/>
              <a:gd name="connsiteY11" fmla="*/ 2500275 h 6065794"/>
              <a:gd name="connsiteX12" fmla="*/ 4124582 w 6632298"/>
              <a:gd name="connsiteY12" fmla="*/ 2500275 h 6065794"/>
              <a:gd name="connsiteX13" fmla="*/ 3966795 w 6632298"/>
              <a:gd name="connsiteY13" fmla="*/ 2342488 h 6065794"/>
              <a:gd name="connsiteX14" fmla="*/ 0 w 6632298"/>
              <a:gd name="connsiteY14" fmla="*/ 0 h 6065794"/>
              <a:gd name="connsiteX15" fmla="*/ 3404344 w 6632298"/>
              <a:gd name="connsiteY15" fmla="*/ 0 h 6065794"/>
              <a:gd name="connsiteX16" fmla="*/ 3812863 w 6632298"/>
              <a:gd name="connsiteY16" fmla="*/ 408519 h 6065794"/>
              <a:gd name="connsiteX17" fmla="*/ 3812863 w 6632298"/>
              <a:gd name="connsiteY17" fmla="*/ 5657275 h 6065794"/>
              <a:gd name="connsiteX18" fmla="*/ 3404344 w 6632298"/>
              <a:gd name="connsiteY18" fmla="*/ 6065794 h 6065794"/>
              <a:gd name="connsiteX19" fmla="*/ 408519 w 6632298"/>
              <a:gd name="connsiteY19" fmla="*/ 6065794 h 6065794"/>
              <a:gd name="connsiteX20" fmla="*/ 0 w 6632298"/>
              <a:gd name="connsiteY20" fmla="*/ 5657275 h 606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32298" h="6065794">
                <a:moveTo>
                  <a:pt x="3966862" y="2636070"/>
                </a:moveTo>
                <a:lnTo>
                  <a:pt x="6375454" y="2636070"/>
                </a:lnTo>
                <a:cubicBezTo>
                  <a:pt x="6517229" y="2636070"/>
                  <a:pt x="6632298" y="2751138"/>
                  <a:pt x="6632298" y="2892914"/>
                </a:cubicBezTo>
                <a:lnTo>
                  <a:pt x="6632298" y="5808949"/>
                </a:lnTo>
                <a:cubicBezTo>
                  <a:pt x="6632298" y="5950725"/>
                  <a:pt x="6517229" y="6065793"/>
                  <a:pt x="6375454" y="6065793"/>
                </a:cubicBezTo>
                <a:lnTo>
                  <a:pt x="4223706" y="6065793"/>
                </a:lnTo>
                <a:cubicBezTo>
                  <a:pt x="4081930" y="6065793"/>
                  <a:pt x="3966862" y="5950725"/>
                  <a:pt x="3966862" y="5808949"/>
                </a:cubicBezTo>
                <a:close/>
                <a:moveTo>
                  <a:pt x="3966795" y="962069"/>
                </a:moveTo>
                <a:lnTo>
                  <a:pt x="6052638" y="962069"/>
                </a:lnTo>
                <a:cubicBezTo>
                  <a:pt x="6139737" y="962069"/>
                  <a:pt x="6210425" y="1032758"/>
                  <a:pt x="6210425" y="1119856"/>
                </a:cubicBezTo>
                <a:lnTo>
                  <a:pt x="6210425" y="2342488"/>
                </a:lnTo>
                <a:cubicBezTo>
                  <a:pt x="6210425" y="2429587"/>
                  <a:pt x="6139737" y="2500275"/>
                  <a:pt x="6052638" y="2500275"/>
                </a:cubicBezTo>
                <a:lnTo>
                  <a:pt x="4124582" y="2500275"/>
                </a:lnTo>
                <a:cubicBezTo>
                  <a:pt x="4037484" y="2500275"/>
                  <a:pt x="3966795" y="2429587"/>
                  <a:pt x="3966795" y="2342488"/>
                </a:cubicBezTo>
                <a:close/>
                <a:moveTo>
                  <a:pt x="0" y="0"/>
                </a:moveTo>
                <a:lnTo>
                  <a:pt x="3404344" y="0"/>
                </a:lnTo>
                <a:cubicBezTo>
                  <a:pt x="3629830" y="0"/>
                  <a:pt x="3812863" y="183033"/>
                  <a:pt x="3812863" y="408519"/>
                </a:cubicBezTo>
                <a:lnTo>
                  <a:pt x="3812863" y="5657275"/>
                </a:lnTo>
                <a:cubicBezTo>
                  <a:pt x="3812863" y="5882761"/>
                  <a:pt x="3629830" y="6065794"/>
                  <a:pt x="3404344" y="6065794"/>
                </a:cubicBezTo>
                <a:lnTo>
                  <a:pt x="408519" y="6065794"/>
                </a:lnTo>
                <a:cubicBezTo>
                  <a:pt x="183033" y="6065794"/>
                  <a:pt x="0" y="5882761"/>
                  <a:pt x="0" y="565727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C5E3B0D1-0D16-BAEB-2295-DEFBF6661A8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9" name="Oval 8">
            <a:extLst>
              <a:ext uri="{FF2B5EF4-FFF2-40B4-BE49-F238E27FC236}">
                <a16:creationId xmlns:a16="http://schemas.microsoft.com/office/drawing/2014/main" id="{C215A31D-0E03-A0B9-C4C3-7ED7DFED5135}"/>
              </a:ext>
            </a:extLst>
          </p:cNvPr>
          <p:cNvSpPr/>
          <p:nvPr userDrawn="1"/>
        </p:nvSpPr>
        <p:spPr>
          <a:xfrm>
            <a:off x="5770299" y="1569190"/>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Oval 9">
            <a:extLst>
              <a:ext uri="{FF2B5EF4-FFF2-40B4-BE49-F238E27FC236}">
                <a16:creationId xmlns:a16="http://schemas.microsoft.com/office/drawing/2014/main" id="{AF303F33-1FEE-A4E2-16B5-DD8031D03671}"/>
              </a:ext>
            </a:extLst>
          </p:cNvPr>
          <p:cNvSpPr/>
          <p:nvPr userDrawn="1"/>
        </p:nvSpPr>
        <p:spPr>
          <a:xfrm>
            <a:off x="5767884" y="3963645"/>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1" name="Oval 10">
            <a:extLst>
              <a:ext uri="{FF2B5EF4-FFF2-40B4-BE49-F238E27FC236}">
                <a16:creationId xmlns:a16="http://schemas.microsoft.com/office/drawing/2014/main" id="{96AD10A1-69FA-98DA-237E-6FED0430F613}"/>
              </a:ext>
            </a:extLst>
          </p:cNvPr>
          <p:cNvSpPr/>
          <p:nvPr userDrawn="1"/>
        </p:nvSpPr>
        <p:spPr>
          <a:xfrm>
            <a:off x="5746698" y="275237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5" name="Oval 14">
            <a:extLst>
              <a:ext uri="{FF2B5EF4-FFF2-40B4-BE49-F238E27FC236}">
                <a16:creationId xmlns:a16="http://schemas.microsoft.com/office/drawing/2014/main" id="{A7C01FFB-6E39-6011-1627-07C6366C550C}"/>
              </a:ext>
            </a:extLst>
          </p:cNvPr>
          <p:cNvSpPr/>
          <p:nvPr userDrawn="1"/>
        </p:nvSpPr>
        <p:spPr>
          <a:xfrm>
            <a:off x="5768508" y="5245336"/>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2" name="Text Placeholder 31">
            <a:extLst>
              <a:ext uri="{FF2B5EF4-FFF2-40B4-BE49-F238E27FC236}">
                <a16:creationId xmlns:a16="http://schemas.microsoft.com/office/drawing/2014/main" id="{D80ED486-BC2F-B69C-C2DA-A52DAFC84F0E}"/>
              </a:ext>
            </a:extLst>
          </p:cNvPr>
          <p:cNvSpPr>
            <a:spLocks noGrp="1"/>
          </p:cNvSpPr>
          <p:nvPr>
            <p:ph type="body" sz="quarter" idx="12"/>
          </p:nvPr>
        </p:nvSpPr>
        <p:spPr>
          <a:xfrm>
            <a:off x="6696856" y="1546350"/>
            <a:ext cx="5020764" cy="388937"/>
          </a:xfrm>
        </p:spPr>
        <p:txBody>
          <a:bodyPr>
            <a:noAutofit/>
          </a:bodyPr>
          <a:lstStyle>
            <a:lvl1pPr>
              <a:defRPr sz="2000" b="1"/>
            </a:lvl1pPr>
          </a:lstStyle>
          <a:p>
            <a:pPr lvl="0"/>
            <a:r>
              <a:rPr lang="en-US"/>
              <a:t>Click to edit Master text styles</a:t>
            </a:r>
          </a:p>
        </p:txBody>
      </p:sp>
      <p:sp>
        <p:nvSpPr>
          <p:cNvPr id="33" name="Text Placeholder 31">
            <a:extLst>
              <a:ext uri="{FF2B5EF4-FFF2-40B4-BE49-F238E27FC236}">
                <a16:creationId xmlns:a16="http://schemas.microsoft.com/office/drawing/2014/main" id="{16276D62-6E92-0F5F-E74D-9479F6A6BBCB}"/>
              </a:ext>
            </a:extLst>
          </p:cNvPr>
          <p:cNvSpPr>
            <a:spLocks noGrp="1"/>
          </p:cNvSpPr>
          <p:nvPr>
            <p:ph type="body" sz="quarter" idx="13"/>
          </p:nvPr>
        </p:nvSpPr>
        <p:spPr>
          <a:xfrm>
            <a:off x="6696855" y="1939714"/>
            <a:ext cx="5020764" cy="518224"/>
          </a:xfrm>
        </p:spPr>
        <p:txBody>
          <a:bodyPr>
            <a:noAutofit/>
          </a:bodyPr>
          <a:lstStyle>
            <a:lvl1pPr>
              <a:defRPr sz="1400" b="0"/>
            </a:lvl1pPr>
          </a:lstStyle>
          <a:p>
            <a:pPr lvl="0"/>
            <a:r>
              <a:rPr lang="en-US"/>
              <a:t>Click to edit Master text styles</a:t>
            </a:r>
          </a:p>
        </p:txBody>
      </p:sp>
      <p:sp>
        <p:nvSpPr>
          <p:cNvPr id="34" name="Text Placeholder 31">
            <a:extLst>
              <a:ext uri="{FF2B5EF4-FFF2-40B4-BE49-F238E27FC236}">
                <a16:creationId xmlns:a16="http://schemas.microsoft.com/office/drawing/2014/main" id="{8CCF2E7B-4C21-21DD-ADFC-317D8C7DDF3C}"/>
              </a:ext>
            </a:extLst>
          </p:cNvPr>
          <p:cNvSpPr>
            <a:spLocks noGrp="1"/>
          </p:cNvSpPr>
          <p:nvPr>
            <p:ph type="body" sz="quarter" idx="14"/>
          </p:nvPr>
        </p:nvSpPr>
        <p:spPr>
          <a:xfrm>
            <a:off x="6696855" y="2759502"/>
            <a:ext cx="5020764" cy="388937"/>
          </a:xfrm>
        </p:spPr>
        <p:txBody>
          <a:bodyPr>
            <a:noAutofit/>
          </a:bodyPr>
          <a:lstStyle>
            <a:lvl1pPr>
              <a:defRPr sz="2000" b="1"/>
            </a:lvl1pPr>
          </a:lstStyle>
          <a:p>
            <a:pPr lvl="0"/>
            <a:r>
              <a:rPr lang="en-US"/>
              <a:t>Click to edit Master text styles</a:t>
            </a:r>
          </a:p>
        </p:txBody>
      </p:sp>
      <p:sp>
        <p:nvSpPr>
          <p:cNvPr id="35" name="Text Placeholder 31">
            <a:extLst>
              <a:ext uri="{FF2B5EF4-FFF2-40B4-BE49-F238E27FC236}">
                <a16:creationId xmlns:a16="http://schemas.microsoft.com/office/drawing/2014/main" id="{90EDED43-FE91-5158-142F-4F91ED1FAD5D}"/>
              </a:ext>
            </a:extLst>
          </p:cNvPr>
          <p:cNvSpPr>
            <a:spLocks noGrp="1"/>
          </p:cNvSpPr>
          <p:nvPr>
            <p:ph type="body" sz="quarter" idx="15"/>
          </p:nvPr>
        </p:nvSpPr>
        <p:spPr>
          <a:xfrm>
            <a:off x="6696854" y="3152866"/>
            <a:ext cx="5020764" cy="518224"/>
          </a:xfrm>
        </p:spPr>
        <p:txBody>
          <a:bodyPr>
            <a:noAutofit/>
          </a:bodyPr>
          <a:lstStyle>
            <a:lvl1pPr>
              <a:defRPr sz="1400" b="0"/>
            </a:lvl1pPr>
          </a:lstStyle>
          <a:p>
            <a:pPr lvl="0"/>
            <a:r>
              <a:rPr lang="en-US"/>
              <a:t>Click to edit Master text styles</a:t>
            </a:r>
          </a:p>
        </p:txBody>
      </p:sp>
      <p:sp>
        <p:nvSpPr>
          <p:cNvPr id="36" name="Text Placeholder 31">
            <a:extLst>
              <a:ext uri="{FF2B5EF4-FFF2-40B4-BE49-F238E27FC236}">
                <a16:creationId xmlns:a16="http://schemas.microsoft.com/office/drawing/2014/main" id="{28038F9E-8A93-B8AD-0906-5690B4A58824}"/>
              </a:ext>
            </a:extLst>
          </p:cNvPr>
          <p:cNvSpPr>
            <a:spLocks noGrp="1"/>
          </p:cNvSpPr>
          <p:nvPr>
            <p:ph type="body" sz="quarter" idx="16"/>
          </p:nvPr>
        </p:nvSpPr>
        <p:spPr>
          <a:xfrm>
            <a:off x="6696854" y="3976518"/>
            <a:ext cx="5020764" cy="388937"/>
          </a:xfrm>
        </p:spPr>
        <p:txBody>
          <a:bodyPr>
            <a:noAutofit/>
          </a:bodyPr>
          <a:lstStyle>
            <a:lvl1pPr>
              <a:defRPr sz="2000" b="1"/>
            </a:lvl1pPr>
          </a:lstStyle>
          <a:p>
            <a:pPr lvl="0"/>
            <a:r>
              <a:rPr lang="en-US"/>
              <a:t>Click to edit Master text styles</a:t>
            </a:r>
          </a:p>
        </p:txBody>
      </p:sp>
      <p:sp>
        <p:nvSpPr>
          <p:cNvPr id="37" name="Text Placeholder 31">
            <a:extLst>
              <a:ext uri="{FF2B5EF4-FFF2-40B4-BE49-F238E27FC236}">
                <a16:creationId xmlns:a16="http://schemas.microsoft.com/office/drawing/2014/main" id="{FA9508BC-9306-FDE0-0469-B78EF725C33D}"/>
              </a:ext>
            </a:extLst>
          </p:cNvPr>
          <p:cNvSpPr>
            <a:spLocks noGrp="1"/>
          </p:cNvSpPr>
          <p:nvPr>
            <p:ph type="body" sz="quarter" idx="17"/>
          </p:nvPr>
        </p:nvSpPr>
        <p:spPr>
          <a:xfrm>
            <a:off x="6696853" y="4369882"/>
            <a:ext cx="5020764" cy="518224"/>
          </a:xfrm>
        </p:spPr>
        <p:txBody>
          <a:bodyPr>
            <a:noAutofit/>
          </a:bodyPr>
          <a:lstStyle>
            <a:lvl1pPr>
              <a:defRPr sz="1400" b="0"/>
            </a:lvl1pPr>
          </a:lstStyle>
          <a:p>
            <a:pPr lvl="0"/>
            <a:r>
              <a:rPr lang="en-US"/>
              <a:t>Click to edit Master text styles</a:t>
            </a:r>
          </a:p>
        </p:txBody>
      </p:sp>
      <p:sp>
        <p:nvSpPr>
          <p:cNvPr id="38" name="Text Placeholder 31">
            <a:extLst>
              <a:ext uri="{FF2B5EF4-FFF2-40B4-BE49-F238E27FC236}">
                <a16:creationId xmlns:a16="http://schemas.microsoft.com/office/drawing/2014/main" id="{5275DF1C-D4C4-0BDB-C018-FB005A55FE95}"/>
              </a:ext>
            </a:extLst>
          </p:cNvPr>
          <p:cNvSpPr>
            <a:spLocks noGrp="1"/>
          </p:cNvSpPr>
          <p:nvPr>
            <p:ph type="body" sz="quarter" idx="18"/>
          </p:nvPr>
        </p:nvSpPr>
        <p:spPr>
          <a:xfrm>
            <a:off x="6696853" y="5194097"/>
            <a:ext cx="5020764" cy="388937"/>
          </a:xfrm>
        </p:spPr>
        <p:txBody>
          <a:bodyPr>
            <a:noAutofit/>
          </a:bodyPr>
          <a:lstStyle>
            <a:lvl1pPr>
              <a:defRPr sz="2000" b="1"/>
            </a:lvl1pPr>
          </a:lstStyle>
          <a:p>
            <a:pPr lvl="0"/>
            <a:r>
              <a:rPr lang="en-US"/>
              <a:t>Click to edit Master text styles</a:t>
            </a:r>
          </a:p>
        </p:txBody>
      </p:sp>
      <p:sp>
        <p:nvSpPr>
          <p:cNvPr id="39" name="Text Placeholder 31">
            <a:extLst>
              <a:ext uri="{FF2B5EF4-FFF2-40B4-BE49-F238E27FC236}">
                <a16:creationId xmlns:a16="http://schemas.microsoft.com/office/drawing/2014/main" id="{CF815F71-D144-7478-4553-05A30B9144F4}"/>
              </a:ext>
            </a:extLst>
          </p:cNvPr>
          <p:cNvSpPr>
            <a:spLocks noGrp="1"/>
          </p:cNvSpPr>
          <p:nvPr>
            <p:ph type="body" sz="quarter" idx="19"/>
          </p:nvPr>
        </p:nvSpPr>
        <p:spPr>
          <a:xfrm>
            <a:off x="6696852" y="5587461"/>
            <a:ext cx="5020764" cy="518224"/>
          </a:xfrm>
        </p:spPr>
        <p:txBody>
          <a:bodyPr>
            <a:noAutofit/>
          </a:bodyPr>
          <a:lstStyle>
            <a:lvl1pPr>
              <a:defRPr sz="1400" b="0"/>
            </a:lvl1pPr>
          </a:lstStyle>
          <a:p>
            <a:pPr lvl="0"/>
            <a:r>
              <a:rPr lang="en-US"/>
              <a:t>Click to edit Master text styles</a:t>
            </a:r>
          </a:p>
        </p:txBody>
      </p:sp>
      <p:sp>
        <p:nvSpPr>
          <p:cNvPr id="40" name="Title 39">
            <a:extLst>
              <a:ext uri="{FF2B5EF4-FFF2-40B4-BE49-F238E27FC236}">
                <a16:creationId xmlns:a16="http://schemas.microsoft.com/office/drawing/2014/main" id="{EFAFD7AE-B351-1DF7-906A-A4F02F9A60F0}"/>
              </a:ext>
            </a:extLst>
          </p:cNvPr>
          <p:cNvSpPr>
            <a:spLocks noGrp="1"/>
          </p:cNvSpPr>
          <p:nvPr>
            <p:ph type="title"/>
          </p:nvPr>
        </p:nvSpPr>
        <p:spPr>
          <a:xfrm>
            <a:off x="5767884" y="124533"/>
            <a:ext cx="5949732" cy="1174732"/>
          </a:xfrm>
          <a:prstGeom prst="rect">
            <a:avLst/>
          </a:prstGeom>
        </p:spPr>
        <p:txBody>
          <a:bodyPr anchor="b"/>
          <a:lstStyle>
            <a:lvl1pPr>
              <a:defRPr sz="3600"/>
            </a:lvl1pPr>
          </a:lstStyle>
          <a:p>
            <a:r>
              <a:rPr lang="en-US"/>
              <a:t>Click to edit Master title style</a:t>
            </a:r>
          </a:p>
        </p:txBody>
      </p:sp>
      <p:sp>
        <p:nvSpPr>
          <p:cNvPr id="42" name="Picture Placeholder 41">
            <a:extLst>
              <a:ext uri="{FF2B5EF4-FFF2-40B4-BE49-F238E27FC236}">
                <a16:creationId xmlns:a16="http://schemas.microsoft.com/office/drawing/2014/main" id="{DF334AC7-A0F6-4B90-5273-1515A8620443}"/>
              </a:ext>
            </a:extLst>
          </p:cNvPr>
          <p:cNvSpPr>
            <a:spLocks noGrp="1"/>
          </p:cNvSpPr>
          <p:nvPr>
            <p:ph type="pic" sz="quarter" idx="20" hasCustomPrompt="1"/>
          </p:nvPr>
        </p:nvSpPr>
        <p:spPr>
          <a:xfrm>
            <a:off x="5971310" y="1763238"/>
            <a:ext cx="456424" cy="456424"/>
          </a:xfrm>
        </p:spPr>
        <p:txBody>
          <a:bodyPr>
            <a:noAutofit/>
          </a:bodyPr>
          <a:lstStyle>
            <a:lvl1pPr algn="ctr">
              <a:defRPr sz="1100">
                <a:solidFill>
                  <a:schemeClr val="bg1"/>
                </a:solidFill>
              </a:defRPr>
            </a:lvl1pPr>
          </a:lstStyle>
          <a:p>
            <a:r>
              <a:rPr lang="en-US"/>
              <a:t>icon</a:t>
            </a:r>
          </a:p>
        </p:txBody>
      </p:sp>
      <p:sp>
        <p:nvSpPr>
          <p:cNvPr id="46" name="Picture Placeholder 41">
            <a:extLst>
              <a:ext uri="{FF2B5EF4-FFF2-40B4-BE49-F238E27FC236}">
                <a16:creationId xmlns:a16="http://schemas.microsoft.com/office/drawing/2014/main" id="{B033A2AD-B7E9-E903-8594-FCDB9385354C}"/>
              </a:ext>
            </a:extLst>
          </p:cNvPr>
          <p:cNvSpPr>
            <a:spLocks noGrp="1"/>
          </p:cNvSpPr>
          <p:nvPr>
            <p:ph type="pic" sz="quarter" idx="24" hasCustomPrompt="1"/>
          </p:nvPr>
        </p:nvSpPr>
        <p:spPr>
          <a:xfrm>
            <a:off x="5948531" y="2938353"/>
            <a:ext cx="456424" cy="456424"/>
          </a:xfrm>
        </p:spPr>
        <p:txBody>
          <a:bodyPr/>
          <a:lstStyle/>
          <a:p>
            <a:r>
              <a:rPr lang="en-US"/>
              <a:t>icon</a:t>
            </a:r>
          </a:p>
        </p:txBody>
      </p:sp>
      <p:sp>
        <p:nvSpPr>
          <p:cNvPr id="47" name="Picture Placeholder 41">
            <a:extLst>
              <a:ext uri="{FF2B5EF4-FFF2-40B4-BE49-F238E27FC236}">
                <a16:creationId xmlns:a16="http://schemas.microsoft.com/office/drawing/2014/main" id="{C14B9B3C-FA5F-F2AF-630B-CE447955E5D5}"/>
              </a:ext>
            </a:extLst>
          </p:cNvPr>
          <p:cNvSpPr>
            <a:spLocks noGrp="1"/>
          </p:cNvSpPr>
          <p:nvPr>
            <p:ph type="pic" sz="quarter" idx="25" hasCustomPrompt="1"/>
          </p:nvPr>
        </p:nvSpPr>
        <p:spPr>
          <a:xfrm>
            <a:off x="5975985" y="4155573"/>
            <a:ext cx="456424" cy="456424"/>
          </a:xfrm>
        </p:spPr>
        <p:txBody>
          <a:bodyPr/>
          <a:lstStyle/>
          <a:p>
            <a:r>
              <a:rPr lang="en-US"/>
              <a:t>icon</a:t>
            </a:r>
          </a:p>
        </p:txBody>
      </p:sp>
      <p:sp>
        <p:nvSpPr>
          <p:cNvPr id="48" name="Picture Placeholder 41">
            <a:extLst>
              <a:ext uri="{FF2B5EF4-FFF2-40B4-BE49-F238E27FC236}">
                <a16:creationId xmlns:a16="http://schemas.microsoft.com/office/drawing/2014/main" id="{209606B8-9DAF-8214-8B38-6808B74ECBC2}"/>
              </a:ext>
            </a:extLst>
          </p:cNvPr>
          <p:cNvSpPr>
            <a:spLocks noGrp="1"/>
          </p:cNvSpPr>
          <p:nvPr>
            <p:ph type="pic" sz="quarter" idx="26" hasCustomPrompt="1"/>
          </p:nvPr>
        </p:nvSpPr>
        <p:spPr>
          <a:xfrm>
            <a:off x="5965157" y="5441299"/>
            <a:ext cx="456424" cy="456424"/>
          </a:xfrm>
        </p:spPr>
        <p:txBody>
          <a:bodyPr/>
          <a:lstStyle/>
          <a:p>
            <a:r>
              <a:rPr lang="en-US"/>
              <a:t>icon</a:t>
            </a:r>
          </a:p>
        </p:txBody>
      </p:sp>
    </p:spTree>
    <p:extLst>
      <p:ext uri="{BB962C8B-B14F-4D97-AF65-F5344CB8AC3E}">
        <p14:creationId xmlns:p14="http://schemas.microsoft.com/office/powerpoint/2010/main" val="545469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4 Icons + Image">
    <p:spTree>
      <p:nvGrpSpPr>
        <p:cNvPr id="1" name=""/>
        <p:cNvGrpSpPr/>
        <p:nvPr/>
      </p:nvGrpSpPr>
      <p:grpSpPr>
        <a:xfrm>
          <a:off x="0" y="0"/>
          <a:ext cx="0" cy="0"/>
          <a:chOff x="0" y="0"/>
          <a:chExt cx="0" cy="0"/>
        </a:xfrm>
      </p:grpSpPr>
      <p:sp>
        <p:nvSpPr>
          <p:cNvPr id="2" name="Rectangle: Rounded Corners 53">
            <a:extLst>
              <a:ext uri="{FF2B5EF4-FFF2-40B4-BE49-F238E27FC236}">
                <a16:creationId xmlns:a16="http://schemas.microsoft.com/office/drawing/2014/main" id="{86616986-27A2-27D9-2ADB-64E4E98A2761}"/>
              </a:ext>
            </a:extLst>
          </p:cNvPr>
          <p:cNvSpPr/>
          <p:nvPr userDrawn="1"/>
        </p:nvSpPr>
        <p:spPr>
          <a:xfrm>
            <a:off x="711199" y="1770926"/>
            <a:ext cx="10769601" cy="4398379"/>
          </a:xfrm>
          <a:prstGeom prst="roundRect">
            <a:avLst>
              <a:gd name="adj" fmla="val 4879"/>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C5E3B0D1-0D16-BAEB-2295-DEFBF6661A8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9" name="Oval 8">
            <a:extLst>
              <a:ext uri="{FF2B5EF4-FFF2-40B4-BE49-F238E27FC236}">
                <a16:creationId xmlns:a16="http://schemas.microsoft.com/office/drawing/2014/main" id="{C215A31D-0E03-A0B9-C4C3-7ED7DFED5135}"/>
              </a:ext>
            </a:extLst>
          </p:cNvPr>
          <p:cNvSpPr/>
          <p:nvPr userDrawn="1"/>
        </p:nvSpPr>
        <p:spPr>
          <a:xfrm>
            <a:off x="931119" y="1977450"/>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Oval 9">
            <a:extLst>
              <a:ext uri="{FF2B5EF4-FFF2-40B4-BE49-F238E27FC236}">
                <a16:creationId xmlns:a16="http://schemas.microsoft.com/office/drawing/2014/main" id="{AF303F33-1FEE-A4E2-16B5-DD8031D03671}"/>
              </a:ext>
            </a:extLst>
          </p:cNvPr>
          <p:cNvSpPr/>
          <p:nvPr userDrawn="1"/>
        </p:nvSpPr>
        <p:spPr>
          <a:xfrm>
            <a:off x="5767884" y="3963645"/>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1" name="Oval 10">
            <a:extLst>
              <a:ext uri="{FF2B5EF4-FFF2-40B4-BE49-F238E27FC236}">
                <a16:creationId xmlns:a16="http://schemas.microsoft.com/office/drawing/2014/main" id="{96AD10A1-69FA-98DA-237E-6FED0430F613}"/>
              </a:ext>
            </a:extLst>
          </p:cNvPr>
          <p:cNvSpPr/>
          <p:nvPr userDrawn="1"/>
        </p:nvSpPr>
        <p:spPr>
          <a:xfrm>
            <a:off x="5746696" y="194748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2" name="Text Placeholder 31">
            <a:extLst>
              <a:ext uri="{FF2B5EF4-FFF2-40B4-BE49-F238E27FC236}">
                <a16:creationId xmlns:a16="http://schemas.microsoft.com/office/drawing/2014/main" id="{D80ED486-BC2F-B69C-C2DA-A52DAFC84F0E}"/>
              </a:ext>
            </a:extLst>
          </p:cNvPr>
          <p:cNvSpPr>
            <a:spLocks noGrp="1"/>
          </p:cNvSpPr>
          <p:nvPr>
            <p:ph type="body" sz="quarter" idx="12"/>
          </p:nvPr>
        </p:nvSpPr>
        <p:spPr>
          <a:xfrm>
            <a:off x="1857676" y="1954610"/>
            <a:ext cx="3857393" cy="388937"/>
          </a:xfrm>
        </p:spPr>
        <p:txBody>
          <a:bodyPr>
            <a:noAutofit/>
          </a:bodyPr>
          <a:lstStyle>
            <a:lvl1pPr>
              <a:defRPr sz="2000" b="1"/>
            </a:lvl1pPr>
          </a:lstStyle>
          <a:p>
            <a:pPr lvl="0"/>
            <a:r>
              <a:rPr lang="en-US"/>
              <a:t>Click to edit Master text styles</a:t>
            </a:r>
          </a:p>
        </p:txBody>
      </p:sp>
      <p:sp>
        <p:nvSpPr>
          <p:cNvPr id="33" name="Text Placeholder 31">
            <a:extLst>
              <a:ext uri="{FF2B5EF4-FFF2-40B4-BE49-F238E27FC236}">
                <a16:creationId xmlns:a16="http://schemas.microsoft.com/office/drawing/2014/main" id="{16276D62-6E92-0F5F-E74D-9479F6A6BBCB}"/>
              </a:ext>
            </a:extLst>
          </p:cNvPr>
          <p:cNvSpPr>
            <a:spLocks noGrp="1"/>
          </p:cNvSpPr>
          <p:nvPr>
            <p:ph type="body" sz="quarter" idx="13"/>
          </p:nvPr>
        </p:nvSpPr>
        <p:spPr>
          <a:xfrm>
            <a:off x="1857675" y="2347973"/>
            <a:ext cx="3857393" cy="1337383"/>
          </a:xfrm>
        </p:spPr>
        <p:txBody>
          <a:bodyPr>
            <a:noAutofit/>
          </a:bodyPr>
          <a:lstStyle>
            <a:lvl1pPr>
              <a:lnSpc>
                <a:spcPct val="150000"/>
              </a:lnSpc>
              <a:spcBef>
                <a:spcPts val="0"/>
              </a:spcBef>
              <a:defRPr sz="1400" b="0"/>
            </a:lvl1pPr>
          </a:lstStyle>
          <a:p>
            <a:pPr lvl="0"/>
            <a:r>
              <a:rPr lang="en-US"/>
              <a:t>Click to edit Master text styles</a:t>
            </a:r>
          </a:p>
        </p:txBody>
      </p:sp>
      <p:sp>
        <p:nvSpPr>
          <p:cNvPr id="34" name="Text Placeholder 31">
            <a:extLst>
              <a:ext uri="{FF2B5EF4-FFF2-40B4-BE49-F238E27FC236}">
                <a16:creationId xmlns:a16="http://schemas.microsoft.com/office/drawing/2014/main" id="{8CCF2E7B-4C21-21DD-ADFC-317D8C7DDF3C}"/>
              </a:ext>
            </a:extLst>
          </p:cNvPr>
          <p:cNvSpPr>
            <a:spLocks noGrp="1"/>
          </p:cNvSpPr>
          <p:nvPr>
            <p:ph type="body" sz="quarter" idx="14"/>
          </p:nvPr>
        </p:nvSpPr>
        <p:spPr>
          <a:xfrm>
            <a:off x="6696853" y="1954610"/>
            <a:ext cx="4582937" cy="388937"/>
          </a:xfrm>
        </p:spPr>
        <p:txBody>
          <a:bodyPr>
            <a:noAutofit/>
          </a:bodyPr>
          <a:lstStyle>
            <a:lvl1pPr>
              <a:defRPr sz="2000" b="1"/>
            </a:lvl1pPr>
          </a:lstStyle>
          <a:p>
            <a:pPr lvl="0"/>
            <a:r>
              <a:rPr lang="en-US"/>
              <a:t>Click to edit Master text styles</a:t>
            </a:r>
          </a:p>
        </p:txBody>
      </p:sp>
      <p:sp>
        <p:nvSpPr>
          <p:cNvPr id="35" name="Text Placeholder 31">
            <a:extLst>
              <a:ext uri="{FF2B5EF4-FFF2-40B4-BE49-F238E27FC236}">
                <a16:creationId xmlns:a16="http://schemas.microsoft.com/office/drawing/2014/main" id="{90EDED43-FE91-5158-142F-4F91ED1FAD5D}"/>
              </a:ext>
            </a:extLst>
          </p:cNvPr>
          <p:cNvSpPr>
            <a:spLocks noGrp="1"/>
          </p:cNvSpPr>
          <p:nvPr>
            <p:ph type="body" sz="quarter" idx="15"/>
          </p:nvPr>
        </p:nvSpPr>
        <p:spPr>
          <a:xfrm>
            <a:off x="6696852" y="2347973"/>
            <a:ext cx="4582937" cy="1337382"/>
          </a:xfrm>
        </p:spPr>
        <p:txBody>
          <a:bodyPr>
            <a:noAutofit/>
          </a:bodyPr>
          <a:lstStyle>
            <a:lvl1pPr>
              <a:lnSpc>
                <a:spcPct val="150000"/>
              </a:lnSpc>
              <a:spcBef>
                <a:spcPts val="0"/>
              </a:spcBef>
              <a:defRPr sz="1400" b="0"/>
            </a:lvl1pPr>
          </a:lstStyle>
          <a:p>
            <a:pPr lvl="0"/>
            <a:r>
              <a:rPr lang="en-US"/>
              <a:t>Click to edit Master text styles</a:t>
            </a:r>
          </a:p>
        </p:txBody>
      </p:sp>
      <p:sp>
        <p:nvSpPr>
          <p:cNvPr id="36" name="Text Placeholder 31">
            <a:extLst>
              <a:ext uri="{FF2B5EF4-FFF2-40B4-BE49-F238E27FC236}">
                <a16:creationId xmlns:a16="http://schemas.microsoft.com/office/drawing/2014/main" id="{28038F9E-8A93-B8AD-0906-5690B4A58824}"/>
              </a:ext>
            </a:extLst>
          </p:cNvPr>
          <p:cNvSpPr>
            <a:spLocks noGrp="1"/>
          </p:cNvSpPr>
          <p:nvPr>
            <p:ph type="body" sz="quarter" idx="16"/>
          </p:nvPr>
        </p:nvSpPr>
        <p:spPr>
          <a:xfrm>
            <a:off x="6696854" y="3976518"/>
            <a:ext cx="4582936" cy="388937"/>
          </a:xfrm>
        </p:spPr>
        <p:txBody>
          <a:bodyPr>
            <a:noAutofit/>
          </a:bodyPr>
          <a:lstStyle>
            <a:lvl1pPr>
              <a:defRPr sz="2000" b="1"/>
            </a:lvl1pPr>
          </a:lstStyle>
          <a:p>
            <a:pPr lvl="0"/>
            <a:r>
              <a:rPr lang="en-US"/>
              <a:t>Click to edit Master text styles</a:t>
            </a:r>
          </a:p>
        </p:txBody>
      </p:sp>
      <p:sp>
        <p:nvSpPr>
          <p:cNvPr id="42" name="Picture Placeholder 41">
            <a:extLst>
              <a:ext uri="{FF2B5EF4-FFF2-40B4-BE49-F238E27FC236}">
                <a16:creationId xmlns:a16="http://schemas.microsoft.com/office/drawing/2014/main" id="{DF334AC7-A0F6-4B90-5273-1515A8620443}"/>
              </a:ext>
            </a:extLst>
          </p:cNvPr>
          <p:cNvSpPr>
            <a:spLocks noGrp="1"/>
          </p:cNvSpPr>
          <p:nvPr>
            <p:ph type="pic" sz="quarter" idx="20" hasCustomPrompt="1"/>
          </p:nvPr>
        </p:nvSpPr>
        <p:spPr>
          <a:xfrm>
            <a:off x="1132130" y="2171498"/>
            <a:ext cx="456424" cy="456424"/>
          </a:xfrm>
        </p:spPr>
        <p:txBody>
          <a:bodyPr anchor="ctr">
            <a:noAutofit/>
          </a:bodyPr>
          <a:lstStyle>
            <a:lvl1pPr>
              <a:defRPr sz="1100" b="1">
                <a:solidFill>
                  <a:schemeClr val="bg1"/>
                </a:solidFill>
              </a:defRPr>
            </a:lvl1pPr>
          </a:lstStyle>
          <a:p>
            <a:r>
              <a:rPr lang="en-US"/>
              <a:t>icon</a:t>
            </a:r>
          </a:p>
        </p:txBody>
      </p:sp>
      <p:sp>
        <p:nvSpPr>
          <p:cNvPr id="41" name="Title Placeholder 1">
            <a:extLst>
              <a:ext uri="{FF2B5EF4-FFF2-40B4-BE49-F238E27FC236}">
                <a16:creationId xmlns:a16="http://schemas.microsoft.com/office/drawing/2014/main" id="{766624EE-8DC6-FB02-D89F-648CFA031D95}"/>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en-JM"/>
          </a:p>
        </p:txBody>
      </p:sp>
      <p:sp>
        <p:nvSpPr>
          <p:cNvPr id="43" name="Text Placeholder 17">
            <a:extLst>
              <a:ext uri="{FF2B5EF4-FFF2-40B4-BE49-F238E27FC236}">
                <a16:creationId xmlns:a16="http://schemas.microsoft.com/office/drawing/2014/main" id="{2825A849-7AFD-9E67-925E-59921D9701B5}"/>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44" name="Oval 43">
            <a:extLst>
              <a:ext uri="{FF2B5EF4-FFF2-40B4-BE49-F238E27FC236}">
                <a16:creationId xmlns:a16="http://schemas.microsoft.com/office/drawing/2014/main" id="{2D16B83C-4670-A08C-244A-9D6E2D0C331D}"/>
              </a:ext>
            </a:extLst>
          </p:cNvPr>
          <p:cNvSpPr/>
          <p:nvPr userDrawn="1"/>
        </p:nvSpPr>
        <p:spPr>
          <a:xfrm>
            <a:off x="931117" y="4056819"/>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49" name="Text Placeholder 31">
            <a:extLst>
              <a:ext uri="{FF2B5EF4-FFF2-40B4-BE49-F238E27FC236}">
                <a16:creationId xmlns:a16="http://schemas.microsoft.com/office/drawing/2014/main" id="{687AE082-4C4F-ECBC-4EB4-8E43F73F374E}"/>
              </a:ext>
            </a:extLst>
          </p:cNvPr>
          <p:cNvSpPr>
            <a:spLocks noGrp="1"/>
          </p:cNvSpPr>
          <p:nvPr>
            <p:ph type="body" sz="quarter" idx="28"/>
          </p:nvPr>
        </p:nvSpPr>
        <p:spPr>
          <a:xfrm>
            <a:off x="1857674" y="4033979"/>
            <a:ext cx="3857393" cy="401528"/>
          </a:xfrm>
        </p:spPr>
        <p:txBody>
          <a:bodyPr>
            <a:noAutofit/>
          </a:bodyPr>
          <a:lstStyle>
            <a:lvl1pPr>
              <a:defRPr sz="2000" b="1"/>
            </a:lvl1pPr>
          </a:lstStyle>
          <a:p>
            <a:pPr lvl="0"/>
            <a:r>
              <a:rPr lang="en-US"/>
              <a:t>Click to edit Master text styles</a:t>
            </a:r>
          </a:p>
        </p:txBody>
      </p:sp>
      <p:sp>
        <p:nvSpPr>
          <p:cNvPr id="50" name="Text Placeholder 31">
            <a:extLst>
              <a:ext uri="{FF2B5EF4-FFF2-40B4-BE49-F238E27FC236}">
                <a16:creationId xmlns:a16="http://schemas.microsoft.com/office/drawing/2014/main" id="{BA5997A4-256B-86DC-EACA-B77CED220407}"/>
              </a:ext>
            </a:extLst>
          </p:cNvPr>
          <p:cNvSpPr>
            <a:spLocks noGrp="1"/>
          </p:cNvSpPr>
          <p:nvPr>
            <p:ph type="body" sz="quarter" idx="29"/>
          </p:nvPr>
        </p:nvSpPr>
        <p:spPr>
          <a:xfrm>
            <a:off x="1857673" y="4427342"/>
            <a:ext cx="3857393" cy="1504225"/>
          </a:xfrm>
        </p:spPr>
        <p:txBody>
          <a:bodyPr>
            <a:noAutofit/>
          </a:bodyPr>
          <a:lstStyle>
            <a:lvl1pPr>
              <a:lnSpc>
                <a:spcPct val="150000"/>
              </a:lnSpc>
              <a:spcBef>
                <a:spcPts val="0"/>
              </a:spcBef>
              <a:defRPr sz="1400" b="0"/>
            </a:lvl1pPr>
          </a:lstStyle>
          <a:p>
            <a:pPr lvl="0"/>
            <a:r>
              <a:rPr lang="en-US"/>
              <a:t>Click to edit Master text styles</a:t>
            </a:r>
          </a:p>
        </p:txBody>
      </p:sp>
      <p:sp>
        <p:nvSpPr>
          <p:cNvPr id="4" name="Picture Placeholder 41">
            <a:extLst>
              <a:ext uri="{FF2B5EF4-FFF2-40B4-BE49-F238E27FC236}">
                <a16:creationId xmlns:a16="http://schemas.microsoft.com/office/drawing/2014/main" id="{3031366D-DAB8-5B64-5155-73E91B2FF541}"/>
              </a:ext>
            </a:extLst>
          </p:cNvPr>
          <p:cNvSpPr>
            <a:spLocks noGrp="1"/>
          </p:cNvSpPr>
          <p:nvPr>
            <p:ph type="pic" sz="quarter" idx="31" hasCustomPrompt="1"/>
          </p:nvPr>
        </p:nvSpPr>
        <p:spPr>
          <a:xfrm>
            <a:off x="5935656" y="2139304"/>
            <a:ext cx="456424" cy="456424"/>
          </a:xfrm>
        </p:spPr>
        <p:txBody>
          <a:bodyPr anchor="ctr">
            <a:noAutofit/>
          </a:bodyPr>
          <a:lstStyle>
            <a:lvl1pPr>
              <a:defRPr sz="1100" b="1">
                <a:solidFill>
                  <a:schemeClr val="bg1"/>
                </a:solidFill>
              </a:defRPr>
            </a:lvl1pPr>
          </a:lstStyle>
          <a:p>
            <a:r>
              <a:rPr lang="en-US"/>
              <a:t>icon</a:t>
            </a:r>
          </a:p>
        </p:txBody>
      </p:sp>
      <p:sp>
        <p:nvSpPr>
          <p:cNvPr id="5" name="Picture Placeholder 41">
            <a:extLst>
              <a:ext uri="{FF2B5EF4-FFF2-40B4-BE49-F238E27FC236}">
                <a16:creationId xmlns:a16="http://schemas.microsoft.com/office/drawing/2014/main" id="{CC1D5ED5-DECD-4CDD-1A45-0FED65C2161E}"/>
              </a:ext>
            </a:extLst>
          </p:cNvPr>
          <p:cNvSpPr>
            <a:spLocks noGrp="1"/>
          </p:cNvSpPr>
          <p:nvPr>
            <p:ph type="pic" sz="quarter" idx="32" hasCustomPrompt="1"/>
          </p:nvPr>
        </p:nvSpPr>
        <p:spPr>
          <a:xfrm>
            <a:off x="1122808" y="4245779"/>
            <a:ext cx="456424" cy="456424"/>
          </a:xfrm>
        </p:spPr>
        <p:txBody>
          <a:bodyPr anchor="ctr">
            <a:noAutofit/>
          </a:bodyPr>
          <a:lstStyle>
            <a:lvl1pPr>
              <a:defRPr sz="1100" b="1">
                <a:solidFill>
                  <a:schemeClr val="bg1"/>
                </a:solidFill>
              </a:defRPr>
            </a:lvl1pPr>
          </a:lstStyle>
          <a:p>
            <a:r>
              <a:rPr lang="en-US"/>
              <a:t>icon</a:t>
            </a:r>
          </a:p>
        </p:txBody>
      </p:sp>
      <p:sp>
        <p:nvSpPr>
          <p:cNvPr id="6" name="Picture Placeholder 41">
            <a:extLst>
              <a:ext uri="{FF2B5EF4-FFF2-40B4-BE49-F238E27FC236}">
                <a16:creationId xmlns:a16="http://schemas.microsoft.com/office/drawing/2014/main" id="{D504054C-A8CB-C3A1-50A6-437DDA370272}"/>
              </a:ext>
            </a:extLst>
          </p:cNvPr>
          <p:cNvSpPr>
            <a:spLocks noGrp="1"/>
          </p:cNvSpPr>
          <p:nvPr>
            <p:ph type="pic" sz="quarter" idx="33" hasCustomPrompt="1"/>
          </p:nvPr>
        </p:nvSpPr>
        <p:spPr>
          <a:xfrm>
            <a:off x="5961988" y="4152605"/>
            <a:ext cx="456424" cy="456424"/>
          </a:xfrm>
        </p:spPr>
        <p:txBody>
          <a:bodyPr anchor="ctr">
            <a:noAutofit/>
          </a:bodyPr>
          <a:lstStyle>
            <a:lvl1pPr>
              <a:defRPr sz="1100" b="1">
                <a:solidFill>
                  <a:schemeClr val="bg1"/>
                </a:solidFill>
              </a:defRPr>
            </a:lvl1pPr>
          </a:lstStyle>
          <a:p>
            <a:r>
              <a:rPr lang="en-US"/>
              <a:t>icon</a:t>
            </a:r>
          </a:p>
        </p:txBody>
      </p:sp>
      <p:sp>
        <p:nvSpPr>
          <p:cNvPr id="8" name="Text Placeholder 31">
            <a:extLst>
              <a:ext uri="{FF2B5EF4-FFF2-40B4-BE49-F238E27FC236}">
                <a16:creationId xmlns:a16="http://schemas.microsoft.com/office/drawing/2014/main" id="{897F510A-07AF-41C0-28E0-82CC69E95367}"/>
              </a:ext>
            </a:extLst>
          </p:cNvPr>
          <p:cNvSpPr>
            <a:spLocks noGrp="1"/>
          </p:cNvSpPr>
          <p:nvPr>
            <p:ph type="body" sz="quarter" idx="34"/>
          </p:nvPr>
        </p:nvSpPr>
        <p:spPr>
          <a:xfrm>
            <a:off x="6696852" y="4426327"/>
            <a:ext cx="4582937" cy="1337382"/>
          </a:xfrm>
        </p:spPr>
        <p:txBody>
          <a:bodyPr>
            <a:noAutofit/>
          </a:bodyPr>
          <a:lstStyle>
            <a:lvl1pPr>
              <a:lnSpc>
                <a:spcPct val="150000"/>
              </a:lnSpc>
              <a:spcBef>
                <a:spcPts val="0"/>
              </a:spcBef>
              <a:defRPr sz="1400" b="0"/>
            </a:lvl1pPr>
          </a:lstStyle>
          <a:p>
            <a:pPr lvl="0"/>
            <a:r>
              <a:rPr lang="en-US"/>
              <a:t>Click to edit Master text styles</a:t>
            </a:r>
          </a:p>
        </p:txBody>
      </p:sp>
    </p:spTree>
    <p:extLst>
      <p:ext uri="{BB962C8B-B14F-4D97-AF65-F5344CB8AC3E}">
        <p14:creationId xmlns:p14="http://schemas.microsoft.com/office/powerpoint/2010/main" val="3740679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lumns + Icons">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F1468055-D9A0-752D-AA16-07200417CBED}"/>
              </a:ext>
            </a:extLst>
          </p:cNvPr>
          <p:cNvSpPr/>
          <p:nvPr userDrawn="1"/>
        </p:nvSpPr>
        <p:spPr>
          <a:xfrm>
            <a:off x="693143" y="1740558"/>
            <a:ext cx="10685132" cy="4114141"/>
          </a:xfrm>
          <a:prstGeom prst="roundRect">
            <a:avLst>
              <a:gd name="adj" fmla="val 9742"/>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Text Placeholder 29">
            <a:extLst>
              <a:ext uri="{FF2B5EF4-FFF2-40B4-BE49-F238E27FC236}">
                <a16:creationId xmlns:a16="http://schemas.microsoft.com/office/drawing/2014/main" id="{99CBF48F-98B7-E48E-AF3A-96224669BFEF}"/>
              </a:ext>
            </a:extLst>
          </p:cNvPr>
          <p:cNvSpPr>
            <a:spLocks noGrp="1"/>
          </p:cNvSpPr>
          <p:nvPr>
            <p:ph type="body" sz="quarter" idx="32"/>
          </p:nvPr>
        </p:nvSpPr>
        <p:spPr>
          <a:xfrm>
            <a:off x="798097" y="3440902"/>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 name="Slide Number Placeholder 2">
            <a:extLst>
              <a:ext uri="{FF2B5EF4-FFF2-40B4-BE49-F238E27FC236}">
                <a16:creationId xmlns:a16="http://schemas.microsoft.com/office/drawing/2014/main" id="{69D6697F-FF91-6785-546B-4578FDE66457}"/>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Oval 4">
            <a:extLst>
              <a:ext uri="{FF2B5EF4-FFF2-40B4-BE49-F238E27FC236}">
                <a16:creationId xmlns:a16="http://schemas.microsoft.com/office/drawing/2014/main" id="{6E7CB903-0738-94B5-2FD4-8BF78307A5E1}"/>
              </a:ext>
            </a:extLst>
          </p:cNvPr>
          <p:cNvSpPr/>
          <p:nvPr userDrawn="1"/>
        </p:nvSpPr>
        <p:spPr>
          <a:xfrm>
            <a:off x="783972"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8" name="Oval 7">
            <a:extLst>
              <a:ext uri="{FF2B5EF4-FFF2-40B4-BE49-F238E27FC236}">
                <a16:creationId xmlns:a16="http://schemas.microsoft.com/office/drawing/2014/main" id="{19E075E9-718A-ADB3-A305-73DD42896CFC}"/>
              </a:ext>
            </a:extLst>
          </p:cNvPr>
          <p:cNvSpPr/>
          <p:nvPr userDrawn="1"/>
        </p:nvSpPr>
        <p:spPr>
          <a:xfrm>
            <a:off x="2860119"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Title 1">
            <a:extLst>
              <a:ext uri="{FF2B5EF4-FFF2-40B4-BE49-F238E27FC236}">
                <a16:creationId xmlns:a16="http://schemas.microsoft.com/office/drawing/2014/main" id="{DE0294D8-00B5-2F01-C190-0D4E8D38F3DB}"/>
              </a:ext>
            </a:extLst>
          </p:cNvPr>
          <p:cNvSpPr txBox="1">
            <a:spLocks/>
          </p:cNvSpPr>
          <p:nvPr userDrawn="1"/>
        </p:nvSpPr>
        <p:spPr>
          <a:xfrm>
            <a:off x="609600" y="274639"/>
            <a:ext cx="10972800" cy="1143000"/>
          </a:xfrm>
          <a:prstGeom prst="rect">
            <a:avLst/>
          </a:prstGeom>
        </p:spPr>
        <p:txBody>
          <a:bodyPr/>
          <a:lstStyle>
            <a:lvl1pPr algn="l" defTabSz="609570" rtl="0" eaLnBrk="1" latinLnBrk="0" hangingPunct="1">
              <a:spcBef>
                <a:spcPct val="0"/>
              </a:spcBef>
              <a:buNone/>
              <a:defRPr sz="4000" b="1" i="0" kern="1200" baseline="0">
                <a:solidFill>
                  <a:schemeClr val="tx1"/>
                </a:solidFill>
                <a:latin typeface="+mj-lt"/>
                <a:ea typeface="+mj-ea"/>
                <a:cs typeface="+mj-cs"/>
              </a:defRPr>
            </a:lvl1pPr>
          </a:lstStyle>
          <a:p>
            <a:endParaRPr lang="en-US"/>
          </a:p>
        </p:txBody>
      </p:sp>
      <p:sp>
        <p:nvSpPr>
          <p:cNvPr id="24" name="Title Placeholder 1">
            <a:extLst>
              <a:ext uri="{FF2B5EF4-FFF2-40B4-BE49-F238E27FC236}">
                <a16:creationId xmlns:a16="http://schemas.microsoft.com/office/drawing/2014/main" id="{192F9772-BCEC-026A-CBAF-37EC1B6E3AD4}"/>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5" name="Text Placeholder 17">
            <a:extLst>
              <a:ext uri="{FF2B5EF4-FFF2-40B4-BE49-F238E27FC236}">
                <a16:creationId xmlns:a16="http://schemas.microsoft.com/office/drawing/2014/main" id="{2F455975-4AB3-DB54-17CB-F9FD74AC8E4D}"/>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7" name="Text Placeholder 26">
            <a:extLst>
              <a:ext uri="{FF2B5EF4-FFF2-40B4-BE49-F238E27FC236}">
                <a16:creationId xmlns:a16="http://schemas.microsoft.com/office/drawing/2014/main" id="{E220BACD-ADEB-E588-F4CF-9343E2F155CE}"/>
              </a:ext>
            </a:extLst>
          </p:cNvPr>
          <p:cNvSpPr>
            <a:spLocks noGrp="1"/>
          </p:cNvSpPr>
          <p:nvPr>
            <p:ph type="body" sz="quarter" idx="28"/>
          </p:nvPr>
        </p:nvSpPr>
        <p:spPr>
          <a:xfrm>
            <a:off x="711200" y="5954713"/>
            <a:ext cx="10683875" cy="307975"/>
          </a:xfrm>
        </p:spPr>
        <p:txBody>
          <a:bodyPr>
            <a:noAutofit/>
          </a:bodyPr>
          <a:lstStyle>
            <a:lvl1pPr>
              <a:defRPr sz="1600" i="0"/>
            </a:lvl1pPr>
          </a:lstStyle>
          <a:p>
            <a:pPr lvl="0"/>
            <a:r>
              <a:rPr lang="en-US"/>
              <a:t>Click to edit Master text styles</a:t>
            </a:r>
          </a:p>
        </p:txBody>
      </p:sp>
      <p:sp>
        <p:nvSpPr>
          <p:cNvPr id="28" name="Picture Placeholder 41">
            <a:extLst>
              <a:ext uri="{FF2B5EF4-FFF2-40B4-BE49-F238E27FC236}">
                <a16:creationId xmlns:a16="http://schemas.microsoft.com/office/drawing/2014/main" id="{B9DC969A-4E0B-3909-1A47-24EBC18DF6E6}"/>
              </a:ext>
            </a:extLst>
          </p:cNvPr>
          <p:cNvSpPr>
            <a:spLocks noGrp="1"/>
          </p:cNvSpPr>
          <p:nvPr>
            <p:ph type="pic" sz="quarter" idx="31" hasCustomPrompt="1"/>
          </p:nvPr>
        </p:nvSpPr>
        <p:spPr>
          <a:xfrm>
            <a:off x="972932" y="2217936"/>
            <a:ext cx="456424" cy="456424"/>
          </a:xfrm>
        </p:spPr>
        <p:txBody>
          <a:bodyPr anchor="ctr">
            <a:noAutofit/>
          </a:bodyPr>
          <a:lstStyle>
            <a:lvl1pPr>
              <a:defRPr sz="1100" b="1">
                <a:solidFill>
                  <a:schemeClr val="bg1"/>
                </a:solidFill>
              </a:defRPr>
            </a:lvl1pPr>
          </a:lstStyle>
          <a:p>
            <a:r>
              <a:rPr lang="en-US"/>
              <a:t>icon</a:t>
            </a:r>
          </a:p>
        </p:txBody>
      </p:sp>
      <p:sp>
        <p:nvSpPr>
          <p:cNvPr id="31" name="Text Placeholder 29">
            <a:extLst>
              <a:ext uri="{FF2B5EF4-FFF2-40B4-BE49-F238E27FC236}">
                <a16:creationId xmlns:a16="http://schemas.microsoft.com/office/drawing/2014/main" id="{ABED7C30-2954-002F-5DC4-AEC800BD9C07}"/>
              </a:ext>
            </a:extLst>
          </p:cNvPr>
          <p:cNvSpPr>
            <a:spLocks noGrp="1"/>
          </p:cNvSpPr>
          <p:nvPr>
            <p:ph type="body" sz="quarter" idx="33"/>
          </p:nvPr>
        </p:nvSpPr>
        <p:spPr>
          <a:xfrm>
            <a:off x="2883493" y="3434951"/>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2" name="Picture Placeholder 41">
            <a:extLst>
              <a:ext uri="{FF2B5EF4-FFF2-40B4-BE49-F238E27FC236}">
                <a16:creationId xmlns:a16="http://schemas.microsoft.com/office/drawing/2014/main" id="{AECEE36A-E1A5-C2FA-75EF-D25F1CEE6AD5}"/>
              </a:ext>
            </a:extLst>
          </p:cNvPr>
          <p:cNvSpPr>
            <a:spLocks noGrp="1"/>
          </p:cNvSpPr>
          <p:nvPr>
            <p:ph type="pic" sz="quarter" idx="34" hasCustomPrompt="1"/>
          </p:nvPr>
        </p:nvSpPr>
        <p:spPr>
          <a:xfrm>
            <a:off x="3049079" y="2217936"/>
            <a:ext cx="456424" cy="456424"/>
          </a:xfrm>
        </p:spPr>
        <p:txBody>
          <a:bodyPr anchor="ctr">
            <a:noAutofit/>
          </a:bodyPr>
          <a:lstStyle>
            <a:lvl1pPr>
              <a:defRPr sz="1100" b="1">
                <a:solidFill>
                  <a:schemeClr val="bg1"/>
                </a:solidFill>
              </a:defRPr>
            </a:lvl1pPr>
          </a:lstStyle>
          <a:p>
            <a:r>
              <a:rPr lang="en-US"/>
              <a:t>icon</a:t>
            </a:r>
          </a:p>
        </p:txBody>
      </p:sp>
      <p:sp>
        <p:nvSpPr>
          <p:cNvPr id="33" name="Text Placeholder 29">
            <a:extLst>
              <a:ext uri="{FF2B5EF4-FFF2-40B4-BE49-F238E27FC236}">
                <a16:creationId xmlns:a16="http://schemas.microsoft.com/office/drawing/2014/main" id="{0CA8FD7A-7343-BECB-DB06-C08471DB46CD}"/>
              </a:ext>
            </a:extLst>
          </p:cNvPr>
          <p:cNvSpPr>
            <a:spLocks noGrp="1"/>
          </p:cNvSpPr>
          <p:nvPr>
            <p:ph type="body" sz="quarter" idx="35"/>
          </p:nvPr>
        </p:nvSpPr>
        <p:spPr>
          <a:xfrm>
            <a:off x="4972530" y="3429000"/>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4" name="Text Placeholder 29">
            <a:extLst>
              <a:ext uri="{FF2B5EF4-FFF2-40B4-BE49-F238E27FC236}">
                <a16:creationId xmlns:a16="http://schemas.microsoft.com/office/drawing/2014/main" id="{F9058899-E61F-53E0-F809-E33F5DA764A3}"/>
              </a:ext>
            </a:extLst>
          </p:cNvPr>
          <p:cNvSpPr>
            <a:spLocks noGrp="1"/>
          </p:cNvSpPr>
          <p:nvPr>
            <p:ph type="body" sz="quarter" idx="36"/>
          </p:nvPr>
        </p:nvSpPr>
        <p:spPr>
          <a:xfrm>
            <a:off x="7077158" y="3428999"/>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5" name="Text Placeholder 29">
            <a:extLst>
              <a:ext uri="{FF2B5EF4-FFF2-40B4-BE49-F238E27FC236}">
                <a16:creationId xmlns:a16="http://schemas.microsoft.com/office/drawing/2014/main" id="{0F58451E-2153-A4EA-A4B1-10E9F4FDBF11}"/>
              </a:ext>
            </a:extLst>
          </p:cNvPr>
          <p:cNvSpPr>
            <a:spLocks noGrp="1"/>
          </p:cNvSpPr>
          <p:nvPr>
            <p:ph type="body" sz="quarter" idx="37"/>
          </p:nvPr>
        </p:nvSpPr>
        <p:spPr>
          <a:xfrm>
            <a:off x="9185427" y="3428998"/>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6" name="Oval 35">
            <a:extLst>
              <a:ext uri="{FF2B5EF4-FFF2-40B4-BE49-F238E27FC236}">
                <a16:creationId xmlns:a16="http://schemas.microsoft.com/office/drawing/2014/main" id="{DD11C0D6-9BA5-0171-19A9-643EF7871827}"/>
              </a:ext>
            </a:extLst>
          </p:cNvPr>
          <p:cNvSpPr/>
          <p:nvPr userDrawn="1"/>
        </p:nvSpPr>
        <p:spPr>
          <a:xfrm>
            <a:off x="5006689" y="200702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7" name="Picture Placeholder 41">
            <a:extLst>
              <a:ext uri="{FF2B5EF4-FFF2-40B4-BE49-F238E27FC236}">
                <a16:creationId xmlns:a16="http://schemas.microsoft.com/office/drawing/2014/main" id="{0C9C0A9D-F7B2-4856-6444-CB8C938A6A7E}"/>
              </a:ext>
            </a:extLst>
          </p:cNvPr>
          <p:cNvSpPr>
            <a:spLocks noGrp="1"/>
          </p:cNvSpPr>
          <p:nvPr>
            <p:ph type="pic" sz="quarter" idx="38" hasCustomPrompt="1"/>
          </p:nvPr>
        </p:nvSpPr>
        <p:spPr>
          <a:xfrm>
            <a:off x="5195649" y="2206034"/>
            <a:ext cx="456424" cy="456424"/>
          </a:xfrm>
        </p:spPr>
        <p:txBody>
          <a:bodyPr anchor="ctr">
            <a:noAutofit/>
          </a:bodyPr>
          <a:lstStyle>
            <a:lvl1pPr>
              <a:defRPr sz="1100" b="1">
                <a:solidFill>
                  <a:schemeClr val="bg1"/>
                </a:solidFill>
              </a:defRPr>
            </a:lvl1pPr>
          </a:lstStyle>
          <a:p>
            <a:r>
              <a:rPr lang="en-US"/>
              <a:t>icon</a:t>
            </a:r>
          </a:p>
        </p:txBody>
      </p:sp>
      <p:sp>
        <p:nvSpPr>
          <p:cNvPr id="38" name="Oval 37">
            <a:extLst>
              <a:ext uri="{FF2B5EF4-FFF2-40B4-BE49-F238E27FC236}">
                <a16:creationId xmlns:a16="http://schemas.microsoft.com/office/drawing/2014/main" id="{10E2A305-D406-63C4-A183-B13339FA6180}"/>
              </a:ext>
            </a:extLst>
          </p:cNvPr>
          <p:cNvSpPr/>
          <p:nvPr userDrawn="1"/>
        </p:nvSpPr>
        <p:spPr>
          <a:xfrm>
            <a:off x="7082836"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9" name="Picture Placeholder 41">
            <a:extLst>
              <a:ext uri="{FF2B5EF4-FFF2-40B4-BE49-F238E27FC236}">
                <a16:creationId xmlns:a16="http://schemas.microsoft.com/office/drawing/2014/main" id="{57221FF7-A2B6-C821-192E-429AD5BF1A9F}"/>
              </a:ext>
            </a:extLst>
          </p:cNvPr>
          <p:cNvSpPr>
            <a:spLocks noGrp="1"/>
          </p:cNvSpPr>
          <p:nvPr>
            <p:ph type="pic" sz="quarter" idx="39" hasCustomPrompt="1"/>
          </p:nvPr>
        </p:nvSpPr>
        <p:spPr>
          <a:xfrm>
            <a:off x="7271796" y="2217936"/>
            <a:ext cx="456424" cy="456424"/>
          </a:xfrm>
        </p:spPr>
        <p:txBody>
          <a:bodyPr anchor="ctr">
            <a:noAutofit/>
          </a:bodyPr>
          <a:lstStyle>
            <a:lvl1pPr>
              <a:defRPr sz="1100" b="1">
                <a:solidFill>
                  <a:schemeClr val="bg1"/>
                </a:solidFill>
              </a:defRPr>
            </a:lvl1pPr>
          </a:lstStyle>
          <a:p>
            <a:r>
              <a:rPr lang="en-US"/>
              <a:t>icon</a:t>
            </a:r>
          </a:p>
        </p:txBody>
      </p:sp>
      <p:sp>
        <p:nvSpPr>
          <p:cNvPr id="40" name="Oval 39">
            <a:extLst>
              <a:ext uri="{FF2B5EF4-FFF2-40B4-BE49-F238E27FC236}">
                <a16:creationId xmlns:a16="http://schemas.microsoft.com/office/drawing/2014/main" id="{2A2419DB-F7AF-03D3-4047-0E3E00B35EDA}"/>
              </a:ext>
            </a:extLst>
          </p:cNvPr>
          <p:cNvSpPr/>
          <p:nvPr userDrawn="1"/>
        </p:nvSpPr>
        <p:spPr>
          <a:xfrm>
            <a:off x="9185323" y="200702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41" name="Picture Placeholder 41">
            <a:extLst>
              <a:ext uri="{FF2B5EF4-FFF2-40B4-BE49-F238E27FC236}">
                <a16:creationId xmlns:a16="http://schemas.microsoft.com/office/drawing/2014/main" id="{44E29BC4-0583-98D9-5818-806EE6CE865F}"/>
              </a:ext>
            </a:extLst>
          </p:cNvPr>
          <p:cNvSpPr>
            <a:spLocks noGrp="1"/>
          </p:cNvSpPr>
          <p:nvPr>
            <p:ph type="pic" sz="quarter" idx="40" hasCustomPrompt="1"/>
          </p:nvPr>
        </p:nvSpPr>
        <p:spPr>
          <a:xfrm>
            <a:off x="9374283" y="2206034"/>
            <a:ext cx="456424" cy="456424"/>
          </a:xfrm>
        </p:spPr>
        <p:txBody>
          <a:bodyPr anchor="ctr">
            <a:noAutofit/>
          </a:bodyPr>
          <a:lstStyle>
            <a:lvl1pPr>
              <a:defRPr sz="1100" b="1">
                <a:solidFill>
                  <a:schemeClr val="bg1"/>
                </a:solidFill>
              </a:defRPr>
            </a:lvl1pPr>
          </a:lstStyle>
          <a:p>
            <a:r>
              <a:rPr lang="en-US"/>
              <a:t>icon</a:t>
            </a:r>
          </a:p>
        </p:txBody>
      </p:sp>
      <p:sp>
        <p:nvSpPr>
          <p:cNvPr id="42" name="Text Placeholder 29">
            <a:extLst>
              <a:ext uri="{FF2B5EF4-FFF2-40B4-BE49-F238E27FC236}">
                <a16:creationId xmlns:a16="http://schemas.microsoft.com/office/drawing/2014/main" id="{0CFE4D52-0650-9786-5E58-2E83F0FD49DB}"/>
              </a:ext>
            </a:extLst>
          </p:cNvPr>
          <p:cNvSpPr>
            <a:spLocks noGrp="1"/>
          </p:cNvSpPr>
          <p:nvPr>
            <p:ph type="body" sz="quarter" idx="41"/>
          </p:nvPr>
        </p:nvSpPr>
        <p:spPr>
          <a:xfrm>
            <a:off x="798097" y="2979915"/>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3" name="Text Placeholder 29">
            <a:extLst>
              <a:ext uri="{FF2B5EF4-FFF2-40B4-BE49-F238E27FC236}">
                <a16:creationId xmlns:a16="http://schemas.microsoft.com/office/drawing/2014/main" id="{2D6EF5A0-1306-066F-8745-D0C15AF2F7FB}"/>
              </a:ext>
            </a:extLst>
          </p:cNvPr>
          <p:cNvSpPr>
            <a:spLocks noGrp="1"/>
          </p:cNvSpPr>
          <p:nvPr>
            <p:ph type="body" sz="quarter" idx="42"/>
          </p:nvPr>
        </p:nvSpPr>
        <p:spPr>
          <a:xfrm>
            <a:off x="2883493" y="2973964"/>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4" name="Text Placeholder 29">
            <a:extLst>
              <a:ext uri="{FF2B5EF4-FFF2-40B4-BE49-F238E27FC236}">
                <a16:creationId xmlns:a16="http://schemas.microsoft.com/office/drawing/2014/main" id="{519096A9-3F49-35D0-BEE8-255497A3EFBD}"/>
              </a:ext>
            </a:extLst>
          </p:cNvPr>
          <p:cNvSpPr>
            <a:spLocks noGrp="1"/>
          </p:cNvSpPr>
          <p:nvPr>
            <p:ph type="body" sz="quarter" idx="43"/>
          </p:nvPr>
        </p:nvSpPr>
        <p:spPr>
          <a:xfrm>
            <a:off x="4972530" y="2968013"/>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5" name="Text Placeholder 29">
            <a:extLst>
              <a:ext uri="{FF2B5EF4-FFF2-40B4-BE49-F238E27FC236}">
                <a16:creationId xmlns:a16="http://schemas.microsoft.com/office/drawing/2014/main" id="{E1DD3146-4B17-5D18-3A1B-C5FA08EEF03C}"/>
              </a:ext>
            </a:extLst>
          </p:cNvPr>
          <p:cNvSpPr>
            <a:spLocks noGrp="1"/>
          </p:cNvSpPr>
          <p:nvPr>
            <p:ph type="body" sz="quarter" idx="44"/>
          </p:nvPr>
        </p:nvSpPr>
        <p:spPr>
          <a:xfrm>
            <a:off x="7077158" y="2968012"/>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6" name="Text Placeholder 29">
            <a:extLst>
              <a:ext uri="{FF2B5EF4-FFF2-40B4-BE49-F238E27FC236}">
                <a16:creationId xmlns:a16="http://schemas.microsoft.com/office/drawing/2014/main" id="{9A479DCE-CAF2-D30D-7924-90B4CFE4B4E6}"/>
              </a:ext>
            </a:extLst>
          </p:cNvPr>
          <p:cNvSpPr>
            <a:spLocks noGrp="1"/>
          </p:cNvSpPr>
          <p:nvPr>
            <p:ph type="body" sz="quarter" idx="45"/>
          </p:nvPr>
        </p:nvSpPr>
        <p:spPr>
          <a:xfrm>
            <a:off x="9185427" y="2968011"/>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4262095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rcle Chart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7202-E835-EA83-A114-EA79EEFD2BFE}"/>
              </a:ext>
            </a:extLst>
          </p:cNvPr>
          <p:cNvSpPr>
            <a:spLocks noGrp="1"/>
          </p:cNvSpPr>
          <p:nvPr>
            <p:ph type="title"/>
          </p:nvPr>
        </p:nvSpPr>
        <p:spPr>
          <a:xfrm>
            <a:off x="635563" y="365126"/>
            <a:ext cx="10515600" cy="676062"/>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C1AA21C-E9C7-517E-BFE0-D5A78F936DD1}"/>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Oval 4">
            <a:extLst>
              <a:ext uri="{FF2B5EF4-FFF2-40B4-BE49-F238E27FC236}">
                <a16:creationId xmlns:a16="http://schemas.microsoft.com/office/drawing/2014/main" id="{1FD822A1-4FF4-97FF-343C-FD3D24062BFF}"/>
              </a:ext>
            </a:extLst>
          </p:cNvPr>
          <p:cNvSpPr/>
          <p:nvPr/>
        </p:nvSpPr>
        <p:spPr>
          <a:xfrm>
            <a:off x="1117037" y="1485904"/>
            <a:ext cx="4776326" cy="4776326"/>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mj-lt"/>
            </a:endParaRPr>
          </a:p>
        </p:txBody>
      </p:sp>
      <p:sp>
        <p:nvSpPr>
          <p:cNvPr id="8" name="Oval 7">
            <a:extLst>
              <a:ext uri="{FF2B5EF4-FFF2-40B4-BE49-F238E27FC236}">
                <a16:creationId xmlns:a16="http://schemas.microsoft.com/office/drawing/2014/main" id="{DD009777-D935-4FA6-806E-F24190A530DB}"/>
              </a:ext>
            </a:extLst>
          </p:cNvPr>
          <p:cNvSpPr/>
          <p:nvPr/>
        </p:nvSpPr>
        <p:spPr>
          <a:xfrm>
            <a:off x="1906601" y="3065034"/>
            <a:ext cx="3197196" cy="3197196"/>
          </a:xfrm>
          <a:prstGeom prst="ellipse">
            <a:avLst/>
          </a:prstGeom>
          <a:solidFill>
            <a:schemeClr val="accent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mj-lt"/>
            </a:endParaRPr>
          </a:p>
        </p:txBody>
      </p:sp>
      <p:sp>
        <p:nvSpPr>
          <p:cNvPr id="11" name="Oval 10">
            <a:extLst>
              <a:ext uri="{FF2B5EF4-FFF2-40B4-BE49-F238E27FC236}">
                <a16:creationId xmlns:a16="http://schemas.microsoft.com/office/drawing/2014/main" id="{A3187E5B-CE00-F57A-20B5-5F22BA6C31CC}"/>
              </a:ext>
            </a:extLst>
          </p:cNvPr>
          <p:cNvSpPr/>
          <p:nvPr/>
        </p:nvSpPr>
        <p:spPr>
          <a:xfrm>
            <a:off x="2268827" y="3891827"/>
            <a:ext cx="2370403" cy="2370403"/>
          </a:xfrm>
          <a:prstGeom prst="ellipse">
            <a:avLst/>
          </a:prstGeom>
          <a:solidFill>
            <a:schemeClr val="accent3"/>
          </a:solidFill>
          <a:ln>
            <a:solidFill>
              <a:schemeClr val="bg2"/>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latin typeface="+mj-lt"/>
            </a:endParaRPr>
          </a:p>
        </p:txBody>
      </p:sp>
      <p:sp>
        <p:nvSpPr>
          <p:cNvPr id="43" name="Text Placeholder 42">
            <a:extLst>
              <a:ext uri="{FF2B5EF4-FFF2-40B4-BE49-F238E27FC236}">
                <a16:creationId xmlns:a16="http://schemas.microsoft.com/office/drawing/2014/main" id="{D6854548-5F67-0A00-248A-C4189C8E86D3}"/>
              </a:ext>
            </a:extLst>
          </p:cNvPr>
          <p:cNvSpPr>
            <a:spLocks noGrp="1"/>
          </p:cNvSpPr>
          <p:nvPr userDrawn="1">
            <p:ph type="body" sz="quarter" idx="11"/>
          </p:nvPr>
        </p:nvSpPr>
        <p:spPr>
          <a:xfrm>
            <a:off x="2371725" y="1996972"/>
            <a:ext cx="2266950" cy="1047750"/>
          </a:xfrm>
        </p:spPr>
        <p:txBody>
          <a:bodyPr anchor="ctr">
            <a:noAutofit/>
          </a:bodyPr>
          <a:lstStyle>
            <a:lvl1pPr algn="ctr">
              <a:defRPr sz="1800" b="1">
                <a:solidFill>
                  <a:schemeClr val="bg1"/>
                </a:solidFill>
              </a:defRPr>
            </a:lvl1pPr>
          </a:lstStyle>
          <a:p>
            <a:pPr lvl="0"/>
            <a:r>
              <a:rPr lang="en-US"/>
              <a:t>Click to edit Master text styles</a:t>
            </a:r>
          </a:p>
        </p:txBody>
      </p:sp>
      <p:grpSp>
        <p:nvGrpSpPr>
          <p:cNvPr id="14" name="Group 13">
            <a:extLst>
              <a:ext uri="{FF2B5EF4-FFF2-40B4-BE49-F238E27FC236}">
                <a16:creationId xmlns:a16="http://schemas.microsoft.com/office/drawing/2014/main" id="{E75F9EDE-714B-EAFE-338A-DF576C6F296C}"/>
              </a:ext>
            </a:extLst>
          </p:cNvPr>
          <p:cNvGrpSpPr/>
          <p:nvPr/>
        </p:nvGrpSpPr>
        <p:grpSpPr>
          <a:xfrm>
            <a:off x="6857998" y="2018392"/>
            <a:ext cx="350874" cy="350874"/>
            <a:chOff x="762000" y="5976966"/>
            <a:chExt cx="385226" cy="385226"/>
          </a:xfrm>
        </p:grpSpPr>
        <p:sp>
          <p:nvSpPr>
            <p:cNvPr id="16" name="Oval 15">
              <a:extLst>
                <a:ext uri="{FF2B5EF4-FFF2-40B4-BE49-F238E27FC236}">
                  <a16:creationId xmlns:a16="http://schemas.microsoft.com/office/drawing/2014/main" id="{3E38A6D9-244A-DA40-5699-70ECB7AAED1C}"/>
                </a:ext>
              </a:extLst>
            </p:cNvPr>
            <p:cNvSpPr/>
            <p:nvPr/>
          </p:nvSpPr>
          <p:spPr>
            <a:xfrm>
              <a:off x="762000" y="5976966"/>
              <a:ext cx="385226" cy="3852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17" name="Shape 2382">
              <a:extLst>
                <a:ext uri="{FF2B5EF4-FFF2-40B4-BE49-F238E27FC236}">
                  <a16:creationId xmlns:a16="http://schemas.microsoft.com/office/drawing/2014/main" id="{1ACDE798-EB59-2254-5F9A-FAC3C95F063A}"/>
                </a:ext>
              </a:extLst>
            </p:cNvPr>
            <p:cNvSpPr/>
            <p:nvPr/>
          </p:nvSpPr>
          <p:spPr>
            <a:xfrm>
              <a:off x="875685" y="6127631"/>
              <a:ext cx="157856" cy="10762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21" name="Oval 20">
            <a:extLst>
              <a:ext uri="{FF2B5EF4-FFF2-40B4-BE49-F238E27FC236}">
                <a16:creationId xmlns:a16="http://schemas.microsoft.com/office/drawing/2014/main" id="{B596F21A-4CD2-5946-2A12-2413A3AB97F3}"/>
              </a:ext>
            </a:extLst>
          </p:cNvPr>
          <p:cNvSpPr/>
          <p:nvPr/>
        </p:nvSpPr>
        <p:spPr>
          <a:xfrm>
            <a:off x="6857998" y="2813983"/>
            <a:ext cx="350874" cy="3508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25" name="Oval 24">
            <a:extLst>
              <a:ext uri="{FF2B5EF4-FFF2-40B4-BE49-F238E27FC236}">
                <a16:creationId xmlns:a16="http://schemas.microsoft.com/office/drawing/2014/main" id="{31BF12D1-DAD5-6E63-C0E8-67EA704D98EC}"/>
              </a:ext>
            </a:extLst>
          </p:cNvPr>
          <p:cNvSpPr/>
          <p:nvPr userDrawn="1"/>
        </p:nvSpPr>
        <p:spPr>
          <a:xfrm>
            <a:off x="2709140" y="4670111"/>
            <a:ext cx="1592119" cy="1592119"/>
          </a:xfrm>
          <a:prstGeom prst="ellipse">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schemeClr val="accent2"/>
              </a:solidFill>
              <a:latin typeface="+mj-lt"/>
            </a:endParaRPr>
          </a:p>
        </p:txBody>
      </p:sp>
      <p:grpSp>
        <p:nvGrpSpPr>
          <p:cNvPr id="56" name="Group 55">
            <a:extLst>
              <a:ext uri="{FF2B5EF4-FFF2-40B4-BE49-F238E27FC236}">
                <a16:creationId xmlns:a16="http://schemas.microsoft.com/office/drawing/2014/main" id="{5F8C4E26-019F-A977-DC9B-76BF90087DC0}"/>
              </a:ext>
            </a:extLst>
          </p:cNvPr>
          <p:cNvGrpSpPr/>
          <p:nvPr userDrawn="1"/>
        </p:nvGrpSpPr>
        <p:grpSpPr>
          <a:xfrm>
            <a:off x="6857998" y="4467384"/>
            <a:ext cx="350874" cy="350874"/>
            <a:chOff x="6857998" y="4260137"/>
            <a:chExt cx="350874" cy="350874"/>
          </a:xfrm>
        </p:grpSpPr>
        <p:sp>
          <p:nvSpPr>
            <p:cNvPr id="32" name="Oval 31">
              <a:extLst>
                <a:ext uri="{FF2B5EF4-FFF2-40B4-BE49-F238E27FC236}">
                  <a16:creationId xmlns:a16="http://schemas.microsoft.com/office/drawing/2014/main" id="{69145BAF-D394-BA32-E090-0441FE8A9894}"/>
                </a:ext>
              </a:extLst>
            </p:cNvPr>
            <p:cNvSpPr/>
            <p:nvPr userDrawn="1"/>
          </p:nvSpPr>
          <p:spPr>
            <a:xfrm>
              <a:off x="6857998" y="4260137"/>
              <a:ext cx="350874" cy="3508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33" name="Shape 2382">
              <a:extLst>
                <a:ext uri="{FF2B5EF4-FFF2-40B4-BE49-F238E27FC236}">
                  <a16:creationId xmlns:a16="http://schemas.microsoft.com/office/drawing/2014/main" id="{A8F468B6-51E5-77ED-79ED-F1686C330F4B}"/>
                </a:ext>
              </a:extLst>
            </p:cNvPr>
            <p:cNvSpPr/>
            <p:nvPr userDrawn="1"/>
          </p:nvSpPr>
          <p:spPr>
            <a:xfrm>
              <a:off x="6961545" y="4397367"/>
              <a:ext cx="143779" cy="98023"/>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34" name="Shape 2382">
            <a:extLst>
              <a:ext uri="{FF2B5EF4-FFF2-40B4-BE49-F238E27FC236}">
                <a16:creationId xmlns:a16="http://schemas.microsoft.com/office/drawing/2014/main" id="{8E1D1B01-12A8-9FBA-CE79-76D219C1D8D3}"/>
              </a:ext>
            </a:extLst>
          </p:cNvPr>
          <p:cNvSpPr/>
          <p:nvPr userDrawn="1"/>
        </p:nvSpPr>
        <p:spPr>
          <a:xfrm>
            <a:off x="6966028" y="2940031"/>
            <a:ext cx="143779" cy="98023"/>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nvGrpSpPr>
          <p:cNvPr id="36" name="Group 35">
            <a:extLst>
              <a:ext uri="{FF2B5EF4-FFF2-40B4-BE49-F238E27FC236}">
                <a16:creationId xmlns:a16="http://schemas.microsoft.com/office/drawing/2014/main" id="{BB8FFA4E-4C78-6821-46A9-E16B311DB352}"/>
              </a:ext>
            </a:extLst>
          </p:cNvPr>
          <p:cNvGrpSpPr/>
          <p:nvPr/>
        </p:nvGrpSpPr>
        <p:grpSpPr>
          <a:xfrm>
            <a:off x="6857998" y="3621095"/>
            <a:ext cx="350874" cy="350874"/>
            <a:chOff x="762000" y="5976966"/>
            <a:chExt cx="385226" cy="385226"/>
          </a:xfrm>
        </p:grpSpPr>
        <p:sp>
          <p:nvSpPr>
            <p:cNvPr id="40" name="Oval 39">
              <a:extLst>
                <a:ext uri="{FF2B5EF4-FFF2-40B4-BE49-F238E27FC236}">
                  <a16:creationId xmlns:a16="http://schemas.microsoft.com/office/drawing/2014/main" id="{7E24DFE5-44C3-9A1B-83D8-FEA2EC488EF6}"/>
                </a:ext>
              </a:extLst>
            </p:cNvPr>
            <p:cNvSpPr/>
            <p:nvPr/>
          </p:nvSpPr>
          <p:spPr>
            <a:xfrm>
              <a:off x="762000" y="5976966"/>
              <a:ext cx="385226" cy="3852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41" name="Shape 2382">
              <a:extLst>
                <a:ext uri="{FF2B5EF4-FFF2-40B4-BE49-F238E27FC236}">
                  <a16:creationId xmlns:a16="http://schemas.microsoft.com/office/drawing/2014/main" id="{0E863FEB-CCD2-35D3-F5FA-FF40347DF312}"/>
                </a:ext>
              </a:extLst>
            </p:cNvPr>
            <p:cNvSpPr/>
            <p:nvPr/>
          </p:nvSpPr>
          <p:spPr>
            <a:xfrm>
              <a:off x="875685" y="6127631"/>
              <a:ext cx="157856" cy="10762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44" name="Text Placeholder 42">
            <a:extLst>
              <a:ext uri="{FF2B5EF4-FFF2-40B4-BE49-F238E27FC236}">
                <a16:creationId xmlns:a16="http://schemas.microsoft.com/office/drawing/2014/main" id="{0B724787-EE34-EC19-AAA8-78ADA5C28F47}"/>
              </a:ext>
            </a:extLst>
          </p:cNvPr>
          <p:cNvSpPr>
            <a:spLocks noGrp="1"/>
          </p:cNvSpPr>
          <p:nvPr userDrawn="1">
            <p:ph type="body" sz="quarter" idx="12"/>
          </p:nvPr>
        </p:nvSpPr>
        <p:spPr>
          <a:xfrm>
            <a:off x="2371725" y="3257902"/>
            <a:ext cx="2266950" cy="613613"/>
          </a:xfrm>
        </p:spPr>
        <p:txBody>
          <a:bodyPr anchor="ctr">
            <a:noAutofit/>
          </a:bodyPr>
          <a:lstStyle>
            <a:lvl1pPr algn="ctr">
              <a:defRPr sz="1800" b="1">
                <a:solidFill>
                  <a:schemeClr val="bg1"/>
                </a:solidFill>
              </a:defRPr>
            </a:lvl1pPr>
          </a:lstStyle>
          <a:p>
            <a:pPr lvl="0"/>
            <a:r>
              <a:rPr lang="en-US"/>
              <a:t>Click to edit Master text styles</a:t>
            </a:r>
          </a:p>
        </p:txBody>
      </p:sp>
      <p:sp>
        <p:nvSpPr>
          <p:cNvPr id="45" name="Text Placeholder 42">
            <a:extLst>
              <a:ext uri="{FF2B5EF4-FFF2-40B4-BE49-F238E27FC236}">
                <a16:creationId xmlns:a16="http://schemas.microsoft.com/office/drawing/2014/main" id="{AE2BB037-4358-40F4-8FDD-7DE596B21FAB}"/>
              </a:ext>
            </a:extLst>
          </p:cNvPr>
          <p:cNvSpPr>
            <a:spLocks noGrp="1"/>
          </p:cNvSpPr>
          <p:nvPr userDrawn="1">
            <p:ph type="body" sz="quarter" idx="13"/>
          </p:nvPr>
        </p:nvSpPr>
        <p:spPr>
          <a:xfrm>
            <a:off x="2635045" y="4050019"/>
            <a:ext cx="1666214" cy="613613"/>
          </a:xfrm>
        </p:spPr>
        <p:txBody>
          <a:bodyPr anchor="ctr">
            <a:noAutofit/>
          </a:bodyPr>
          <a:lstStyle>
            <a:lvl1pPr algn="ctr">
              <a:defRPr sz="1800" b="1">
                <a:solidFill>
                  <a:schemeClr val="bg1"/>
                </a:solidFill>
              </a:defRPr>
            </a:lvl1pPr>
          </a:lstStyle>
          <a:p>
            <a:pPr lvl="0"/>
            <a:r>
              <a:rPr lang="en-US"/>
              <a:t>Click to edit Master text styles</a:t>
            </a:r>
          </a:p>
        </p:txBody>
      </p:sp>
      <p:sp>
        <p:nvSpPr>
          <p:cNvPr id="46" name="Text Placeholder 42">
            <a:extLst>
              <a:ext uri="{FF2B5EF4-FFF2-40B4-BE49-F238E27FC236}">
                <a16:creationId xmlns:a16="http://schemas.microsoft.com/office/drawing/2014/main" id="{A47FF1C2-5C5E-E417-6C5A-110BBB484939}"/>
              </a:ext>
            </a:extLst>
          </p:cNvPr>
          <p:cNvSpPr>
            <a:spLocks noGrp="1"/>
          </p:cNvSpPr>
          <p:nvPr userDrawn="1">
            <p:ph type="body" sz="quarter" idx="14"/>
          </p:nvPr>
        </p:nvSpPr>
        <p:spPr>
          <a:xfrm>
            <a:off x="2792361" y="4851838"/>
            <a:ext cx="1435510" cy="1244162"/>
          </a:xfrm>
        </p:spPr>
        <p:txBody>
          <a:bodyPr anchor="ctr">
            <a:noAutofit/>
          </a:bodyPr>
          <a:lstStyle>
            <a:lvl1pPr algn="ctr">
              <a:defRPr sz="1800" b="1">
                <a:solidFill>
                  <a:schemeClr val="bg1"/>
                </a:solidFill>
              </a:defRPr>
            </a:lvl1pPr>
          </a:lstStyle>
          <a:p>
            <a:pPr lvl="0"/>
            <a:r>
              <a:rPr lang="en-US"/>
              <a:t>Click to edit Master text styles</a:t>
            </a:r>
          </a:p>
        </p:txBody>
      </p:sp>
      <p:sp>
        <p:nvSpPr>
          <p:cNvPr id="48" name="Text Placeholder 47">
            <a:extLst>
              <a:ext uri="{FF2B5EF4-FFF2-40B4-BE49-F238E27FC236}">
                <a16:creationId xmlns:a16="http://schemas.microsoft.com/office/drawing/2014/main" id="{03A9CA03-24C6-D82B-5816-B06192BA663D}"/>
              </a:ext>
            </a:extLst>
          </p:cNvPr>
          <p:cNvSpPr>
            <a:spLocks noGrp="1"/>
          </p:cNvSpPr>
          <p:nvPr userDrawn="1">
            <p:ph type="body" sz="quarter" idx="15"/>
          </p:nvPr>
        </p:nvSpPr>
        <p:spPr>
          <a:xfrm>
            <a:off x="7391963" y="1969884"/>
            <a:ext cx="3683000" cy="371475"/>
          </a:xfrm>
        </p:spPr>
        <p:txBody>
          <a:bodyPr>
            <a:noAutofit/>
          </a:bodyPr>
          <a:lstStyle>
            <a:lvl1pPr>
              <a:defRPr sz="1800" b="1"/>
            </a:lvl1pPr>
          </a:lstStyle>
          <a:p>
            <a:pPr lvl="0"/>
            <a:r>
              <a:rPr lang="en-US"/>
              <a:t>Click to edit Master text styles</a:t>
            </a:r>
          </a:p>
        </p:txBody>
      </p:sp>
      <p:sp>
        <p:nvSpPr>
          <p:cNvPr id="49" name="Text Placeholder 47">
            <a:extLst>
              <a:ext uri="{FF2B5EF4-FFF2-40B4-BE49-F238E27FC236}">
                <a16:creationId xmlns:a16="http://schemas.microsoft.com/office/drawing/2014/main" id="{71CB06C7-9FA7-F363-7AEF-7A721CAFC357}"/>
              </a:ext>
            </a:extLst>
          </p:cNvPr>
          <p:cNvSpPr>
            <a:spLocks noGrp="1"/>
          </p:cNvSpPr>
          <p:nvPr userDrawn="1">
            <p:ph type="body" sz="quarter" idx="16"/>
          </p:nvPr>
        </p:nvSpPr>
        <p:spPr>
          <a:xfrm>
            <a:off x="7391963" y="2279187"/>
            <a:ext cx="3683000" cy="371475"/>
          </a:xfrm>
        </p:spPr>
        <p:txBody>
          <a:bodyPr>
            <a:noAutofit/>
          </a:bodyPr>
          <a:lstStyle>
            <a:lvl1pPr>
              <a:defRPr sz="1800" b="0"/>
            </a:lvl1pPr>
          </a:lstStyle>
          <a:p>
            <a:pPr lvl="0"/>
            <a:r>
              <a:rPr lang="en-US"/>
              <a:t>Click to edit Master text styles</a:t>
            </a:r>
          </a:p>
        </p:txBody>
      </p:sp>
      <p:sp>
        <p:nvSpPr>
          <p:cNvPr id="50" name="Text Placeholder 47">
            <a:extLst>
              <a:ext uri="{FF2B5EF4-FFF2-40B4-BE49-F238E27FC236}">
                <a16:creationId xmlns:a16="http://schemas.microsoft.com/office/drawing/2014/main" id="{14936781-2CEE-AD3E-99FC-98E1B42EFC6D}"/>
              </a:ext>
            </a:extLst>
          </p:cNvPr>
          <p:cNvSpPr>
            <a:spLocks noGrp="1"/>
          </p:cNvSpPr>
          <p:nvPr>
            <p:ph type="body" sz="quarter" idx="17"/>
          </p:nvPr>
        </p:nvSpPr>
        <p:spPr>
          <a:xfrm>
            <a:off x="7391963" y="2793382"/>
            <a:ext cx="3683000" cy="371475"/>
          </a:xfrm>
        </p:spPr>
        <p:txBody>
          <a:bodyPr>
            <a:noAutofit/>
          </a:bodyPr>
          <a:lstStyle>
            <a:lvl1pPr>
              <a:defRPr sz="1800" b="1"/>
            </a:lvl1pPr>
          </a:lstStyle>
          <a:p>
            <a:pPr lvl="0"/>
            <a:r>
              <a:rPr lang="en-US"/>
              <a:t>Click to edit Master text styles</a:t>
            </a:r>
          </a:p>
        </p:txBody>
      </p:sp>
      <p:sp>
        <p:nvSpPr>
          <p:cNvPr id="51" name="Text Placeholder 47">
            <a:extLst>
              <a:ext uri="{FF2B5EF4-FFF2-40B4-BE49-F238E27FC236}">
                <a16:creationId xmlns:a16="http://schemas.microsoft.com/office/drawing/2014/main" id="{445EFFB7-3512-0804-A512-E5E9E6219C2C}"/>
              </a:ext>
            </a:extLst>
          </p:cNvPr>
          <p:cNvSpPr>
            <a:spLocks noGrp="1"/>
          </p:cNvSpPr>
          <p:nvPr>
            <p:ph type="body" sz="quarter" idx="18"/>
          </p:nvPr>
        </p:nvSpPr>
        <p:spPr>
          <a:xfrm>
            <a:off x="7391963" y="3102685"/>
            <a:ext cx="3683000" cy="371475"/>
          </a:xfrm>
        </p:spPr>
        <p:txBody>
          <a:bodyPr>
            <a:noAutofit/>
          </a:bodyPr>
          <a:lstStyle>
            <a:lvl1pPr>
              <a:defRPr sz="1800" b="0"/>
            </a:lvl1pPr>
          </a:lstStyle>
          <a:p>
            <a:pPr lvl="0"/>
            <a:r>
              <a:rPr lang="en-US"/>
              <a:t>Click to edit Master text styles</a:t>
            </a:r>
          </a:p>
        </p:txBody>
      </p:sp>
      <p:sp>
        <p:nvSpPr>
          <p:cNvPr id="52" name="Text Placeholder 47">
            <a:extLst>
              <a:ext uri="{FF2B5EF4-FFF2-40B4-BE49-F238E27FC236}">
                <a16:creationId xmlns:a16="http://schemas.microsoft.com/office/drawing/2014/main" id="{65F3E9F6-3B58-5725-474B-C304A17E06FB}"/>
              </a:ext>
            </a:extLst>
          </p:cNvPr>
          <p:cNvSpPr>
            <a:spLocks noGrp="1"/>
          </p:cNvSpPr>
          <p:nvPr>
            <p:ph type="body" sz="quarter" idx="19"/>
          </p:nvPr>
        </p:nvSpPr>
        <p:spPr>
          <a:xfrm>
            <a:off x="7391963" y="3621095"/>
            <a:ext cx="3683000" cy="371475"/>
          </a:xfrm>
        </p:spPr>
        <p:txBody>
          <a:bodyPr>
            <a:noAutofit/>
          </a:bodyPr>
          <a:lstStyle>
            <a:lvl1pPr>
              <a:defRPr sz="1800" b="1"/>
            </a:lvl1pPr>
          </a:lstStyle>
          <a:p>
            <a:pPr lvl="0"/>
            <a:r>
              <a:rPr lang="en-US"/>
              <a:t>Click to edit Master text styles</a:t>
            </a:r>
          </a:p>
        </p:txBody>
      </p:sp>
      <p:sp>
        <p:nvSpPr>
          <p:cNvPr id="53" name="Text Placeholder 47">
            <a:extLst>
              <a:ext uri="{FF2B5EF4-FFF2-40B4-BE49-F238E27FC236}">
                <a16:creationId xmlns:a16="http://schemas.microsoft.com/office/drawing/2014/main" id="{A0046C00-0965-9CEA-7D6E-9795788DF568}"/>
              </a:ext>
            </a:extLst>
          </p:cNvPr>
          <p:cNvSpPr>
            <a:spLocks noGrp="1"/>
          </p:cNvSpPr>
          <p:nvPr>
            <p:ph type="body" sz="quarter" idx="20"/>
          </p:nvPr>
        </p:nvSpPr>
        <p:spPr>
          <a:xfrm>
            <a:off x="7391963" y="3930398"/>
            <a:ext cx="3683000" cy="371475"/>
          </a:xfrm>
        </p:spPr>
        <p:txBody>
          <a:bodyPr>
            <a:noAutofit/>
          </a:bodyPr>
          <a:lstStyle>
            <a:lvl1pPr>
              <a:defRPr sz="1800" b="0"/>
            </a:lvl1pPr>
          </a:lstStyle>
          <a:p>
            <a:pPr lvl="0"/>
            <a:r>
              <a:rPr lang="en-US"/>
              <a:t>Click to edit Master text styles</a:t>
            </a:r>
          </a:p>
        </p:txBody>
      </p:sp>
      <p:sp>
        <p:nvSpPr>
          <p:cNvPr id="54" name="Text Placeholder 47">
            <a:extLst>
              <a:ext uri="{FF2B5EF4-FFF2-40B4-BE49-F238E27FC236}">
                <a16:creationId xmlns:a16="http://schemas.microsoft.com/office/drawing/2014/main" id="{14416430-E490-CA5C-4A6E-1F898B6F240C}"/>
              </a:ext>
            </a:extLst>
          </p:cNvPr>
          <p:cNvSpPr>
            <a:spLocks noGrp="1"/>
          </p:cNvSpPr>
          <p:nvPr>
            <p:ph type="body" sz="quarter" idx="21"/>
          </p:nvPr>
        </p:nvSpPr>
        <p:spPr>
          <a:xfrm>
            <a:off x="7391963" y="4480363"/>
            <a:ext cx="3683000" cy="371475"/>
          </a:xfrm>
        </p:spPr>
        <p:txBody>
          <a:bodyPr>
            <a:noAutofit/>
          </a:bodyPr>
          <a:lstStyle>
            <a:lvl1pPr>
              <a:defRPr sz="1800" b="1"/>
            </a:lvl1pPr>
          </a:lstStyle>
          <a:p>
            <a:pPr lvl="0"/>
            <a:r>
              <a:rPr lang="en-US"/>
              <a:t>Click to edit Master text styles</a:t>
            </a:r>
          </a:p>
        </p:txBody>
      </p:sp>
      <p:sp>
        <p:nvSpPr>
          <p:cNvPr id="55" name="Text Placeholder 47">
            <a:extLst>
              <a:ext uri="{FF2B5EF4-FFF2-40B4-BE49-F238E27FC236}">
                <a16:creationId xmlns:a16="http://schemas.microsoft.com/office/drawing/2014/main" id="{07008683-741C-0948-C680-144A0C3A5C62}"/>
              </a:ext>
            </a:extLst>
          </p:cNvPr>
          <p:cNvSpPr>
            <a:spLocks noGrp="1"/>
          </p:cNvSpPr>
          <p:nvPr>
            <p:ph type="body" sz="quarter" idx="22"/>
          </p:nvPr>
        </p:nvSpPr>
        <p:spPr>
          <a:xfrm>
            <a:off x="7391963" y="4789666"/>
            <a:ext cx="3683000" cy="371475"/>
          </a:xfrm>
        </p:spPr>
        <p:txBody>
          <a:bodyPr>
            <a:noAutofit/>
          </a:bodyPr>
          <a:lstStyle>
            <a:lvl1pPr>
              <a:defRPr sz="1800" b="0"/>
            </a:lvl1pPr>
          </a:lstStyle>
          <a:p>
            <a:pPr lvl="0"/>
            <a:r>
              <a:rPr lang="en-US"/>
              <a:t>Click to edit Master text styles</a:t>
            </a:r>
          </a:p>
        </p:txBody>
      </p:sp>
    </p:spTree>
    <p:extLst>
      <p:ext uri="{BB962C8B-B14F-4D97-AF65-F5344CB8AC3E}">
        <p14:creationId xmlns:p14="http://schemas.microsoft.com/office/powerpoint/2010/main" val="4252025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ecklist + Pictur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C4B800-79C2-F5C0-B02E-DE11B145CAD0}"/>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Slide Number Placeholder 3">
            <a:extLst>
              <a:ext uri="{FF2B5EF4-FFF2-40B4-BE49-F238E27FC236}">
                <a16:creationId xmlns:a16="http://schemas.microsoft.com/office/drawing/2014/main" id="{DC9D7026-3FE9-245A-6092-0A95DD474138}"/>
              </a:ext>
            </a:extLst>
          </p:cNvPr>
          <p:cNvSpPr txBox="1">
            <a:spLocks/>
          </p:cNvSpPr>
          <p:nvPr userDrawn="1"/>
        </p:nvSpPr>
        <p:spPr>
          <a:xfrm>
            <a:off x="11707813" y="6396038"/>
            <a:ext cx="484187"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baseline="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mtClean="0"/>
              <a:pPr/>
              <a:t>‹#›</a:t>
            </a:fld>
            <a:endParaRPr lang="en-US" sz="1067"/>
          </a:p>
        </p:txBody>
      </p:sp>
      <p:grpSp>
        <p:nvGrpSpPr>
          <p:cNvPr id="9" name="Group 8">
            <a:extLst>
              <a:ext uri="{FF2B5EF4-FFF2-40B4-BE49-F238E27FC236}">
                <a16:creationId xmlns:a16="http://schemas.microsoft.com/office/drawing/2014/main" id="{5BD93E8E-E763-8F0A-E745-0E1ED0CC80B3}"/>
              </a:ext>
            </a:extLst>
          </p:cNvPr>
          <p:cNvGrpSpPr/>
          <p:nvPr userDrawn="1"/>
        </p:nvGrpSpPr>
        <p:grpSpPr>
          <a:xfrm>
            <a:off x="711021" y="1761244"/>
            <a:ext cx="294982" cy="294980"/>
            <a:chOff x="762000" y="5976966"/>
            <a:chExt cx="385226" cy="385226"/>
          </a:xfrm>
        </p:grpSpPr>
        <p:sp>
          <p:nvSpPr>
            <p:cNvPr id="10" name="Oval 9">
              <a:extLst>
                <a:ext uri="{FF2B5EF4-FFF2-40B4-BE49-F238E27FC236}">
                  <a16:creationId xmlns:a16="http://schemas.microsoft.com/office/drawing/2014/main" id="{405EA682-2B0F-AC36-C0B4-A87E1FDF26C8}"/>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1" name="Shape 2382">
              <a:extLst>
                <a:ext uri="{FF2B5EF4-FFF2-40B4-BE49-F238E27FC236}">
                  <a16:creationId xmlns:a16="http://schemas.microsoft.com/office/drawing/2014/main" id="{EE482A6F-584C-B323-45E4-FBE8E339E5B6}"/>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2" name="Group 11">
            <a:extLst>
              <a:ext uri="{FF2B5EF4-FFF2-40B4-BE49-F238E27FC236}">
                <a16:creationId xmlns:a16="http://schemas.microsoft.com/office/drawing/2014/main" id="{783E080B-78B1-FD74-EED5-8F050240928E}"/>
              </a:ext>
            </a:extLst>
          </p:cNvPr>
          <p:cNvGrpSpPr/>
          <p:nvPr userDrawn="1"/>
        </p:nvGrpSpPr>
        <p:grpSpPr>
          <a:xfrm>
            <a:off x="711021" y="2862456"/>
            <a:ext cx="294982" cy="294980"/>
            <a:chOff x="762000" y="5976966"/>
            <a:chExt cx="385226" cy="385226"/>
          </a:xfrm>
        </p:grpSpPr>
        <p:sp>
          <p:nvSpPr>
            <p:cNvPr id="13" name="Oval 12">
              <a:extLst>
                <a:ext uri="{FF2B5EF4-FFF2-40B4-BE49-F238E27FC236}">
                  <a16:creationId xmlns:a16="http://schemas.microsoft.com/office/drawing/2014/main" id="{697191CF-910B-EFF1-7230-6F3F963E0B51}"/>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4" name="Shape 2382">
              <a:extLst>
                <a:ext uri="{FF2B5EF4-FFF2-40B4-BE49-F238E27FC236}">
                  <a16:creationId xmlns:a16="http://schemas.microsoft.com/office/drawing/2014/main" id="{F5921BCB-7581-663D-752E-CE98971E0DE8}"/>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5" name="Group 14">
            <a:extLst>
              <a:ext uri="{FF2B5EF4-FFF2-40B4-BE49-F238E27FC236}">
                <a16:creationId xmlns:a16="http://schemas.microsoft.com/office/drawing/2014/main" id="{4947D8FF-8A15-C1C4-3130-5835BCBD9413}"/>
              </a:ext>
            </a:extLst>
          </p:cNvPr>
          <p:cNvGrpSpPr/>
          <p:nvPr userDrawn="1"/>
        </p:nvGrpSpPr>
        <p:grpSpPr>
          <a:xfrm>
            <a:off x="711021" y="4060281"/>
            <a:ext cx="294982" cy="294980"/>
            <a:chOff x="762000" y="5976966"/>
            <a:chExt cx="385226" cy="385226"/>
          </a:xfrm>
        </p:grpSpPr>
        <p:sp>
          <p:nvSpPr>
            <p:cNvPr id="16" name="Oval 15">
              <a:extLst>
                <a:ext uri="{FF2B5EF4-FFF2-40B4-BE49-F238E27FC236}">
                  <a16:creationId xmlns:a16="http://schemas.microsoft.com/office/drawing/2014/main" id="{EC5249FB-EE05-B531-D6C4-77ACE9BF4002}"/>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7" name="Shape 2382">
              <a:extLst>
                <a:ext uri="{FF2B5EF4-FFF2-40B4-BE49-F238E27FC236}">
                  <a16:creationId xmlns:a16="http://schemas.microsoft.com/office/drawing/2014/main" id="{016BC0C0-B56D-2161-8241-33589AFBF21A}"/>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8" name="Group 17">
            <a:extLst>
              <a:ext uri="{FF2B5EF4-FFF2-40B4-BE49-F238E27FC236}">
                <a16:creationId xmlns:a16="http://schemas.microsoft.com/office/drawing/2014/main" id="{E68F18BA-520C-9F69-6001-A7A78836B24B}"/>
              </a:ext>
            </a:extLst>
          </p:cNvPr>
          <p:cNvGrpSpPr/>
          <p:nvPr userDrawn="1"/>
        </p:nvGrpSpPr>
        <p:grpSpPr>
          <a:xfrm>
            <a:off x="711021" y="5254643"/>
            <a:ext cx="294982" cy="294980"/>
            <a:chOff x="762000" y="5976966"/>
            <a:chExt cx="385226" cy="385226"/>
          </a:xfrm>
        </p:grpSpPr>
        <p:sp>
          <p:nvSpPr>
            <p:cNvPr id="19" name="Oval 18">
              <a:extLst>
                <a:ext uri="{FF2B5EF4-FFF2-40B4-BE49-F238E27FC236}">
                  <a16:creationId xmlns:a16="http://schemas.microsoft.com/office/drawing/2014/main" id="{9D81FEFD-18C6-BF61-9C74-5E40C1AFE4AC}"/>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20" name="Shape 2382">
              <a:extLst>
                <a:ext uri="{FF2B5EF4-FFF2-40B4-BE49-F238E27FC236}">
                  <a16:creationId xmlns:a16="http://schemas.microsoft.com/office/drawing/2014/main" id="{D0F6E864-9BEB-5DAC-1673-FDF2399C3567}"/>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21" name="Title Placeholder 1">
            <a:extLst>
              <a:ext uri="{FF2B5EF4-FFF2-40B4-BE49-F238E27FC236}">
                <a16:creationId xmlns:a16="http://schemas.microsoft.com/office/drawing/2014/main" id="{26E29456-2DB4-B8E1-162A-038B8461FD8D}"/>
              </a:ext>
            </a:extLst>
          </p:cNvPr>
          <p:cNvSpPr>
            <a:spLocks noGrp="1"/>
          </p:cNvSpPr>
          <p:nvPr>
            <p:ph type="title"/>
          </p:nvPr>
        </p:nvSpPr>
        <p:spPr>
          <a:xfrm>
            <a:off x="711200" y="367626"/>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F76169BC-209F-D42F-9E28-EF7C84890439}"/>
              </a:ext>
            </a:extLst>
          </p:cNvPr>
          <p:cNvSpPr>
            <a:spLocks noGrp="1"/>
          </p:cNvSpPr>
          <p:nvPr>
            <p:ph type="body" sz="quarter" idx="24"/>
          </p:nvPr>
        </p:nvSpPr>
        <p:spPr>
          <a:xfrm>
            <a:off x="711200" y="1010647"/>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Picture Placeholder 42">
            <a:extLst>
              <a:ext uri="{FF2B5EF4-FFF2-40B4-BE49-F238E27FC236}">
                <a16:creationId xmlns:a16="http://schemas.microsoft.com/office/drawing/2014/main" id="{43B326E0-E1AB-6238-FA1E-934EC518AA8C}"/>
              </a:ext>
            </a:extLst>
          </p:cNvPr>
          <p:cNvSpPr>
            <a:spLocks noGrp="1"/>
          </p:cNvSpPr>
          <p:nvPr>
            <p:ph type="pic" sz="quarter" idx="12"/>
          </p:nvPr>
        </p:nvSpPr>
        <p:spPr>
          <a:xfrm>
            <a:off x="6398270" y="1659021"/>
            <a:ext cx="4472930" cy="4466397"/>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27" name="Text Placeholder 26">
            <a:extLst>
              <a:ext uri="{FF2B5EF4-FFF2-40B4-BE49-F238E27FC236}">
                <a16:creationId xmlns:a16="http://schemas.microsoft.com/office/drawing/2014/main" id="{61594915-0ADD-413E-4821-701D83555959}"/>
              </a:ext>
            </a:extLst>
          </p:cNvPr>
          <p:cNvSpPr>
            <a:spLocks noGrp="1"/>
          </p:cNvSpPr>
          <p:nvPr>
            <p:ph type="body" sz="quarter" idx="25"/>
          </p:nvPr>
        </p:nvSpPr>
        <p:spPr>
          <a:xfrm>
            <a:off x="1162894" y="1658938"/>
            <a:ext cx="4630838" cy="1023937"/>
          </a:xfrm>
        </p:spPr>
        <p:txBody>
          <a:bodyPr>
            <a:normAutofit/>
          </a:bodyPr>
          <a:lstStyle>
            <a:lvl1pPr>
              <a:defRPr sz="1400"/>
            </a:lvl1pPr>
          </a:lstStyle>
          <a:p>
            <a:pPr lvl="0"/>
            <a:r>
              <a:rPr lang="en-US"/>
              <a:t>Click to edit Master text styles</a:t>
            </a:r>
          </a:p>
        </p:txBody>
      </p:sp>
      <p:sp>
        <p:nvSpPr>
          <p:cNvPr id="28" name="Text Placeholder 26">
            <a:extLst>
              <a:ext uri="{FF2B5EF4-FFF2-40B4-BE49-F238E27FC236}">
                <a16:creationId xmlns:a16="http://schemas.microsoft.com/office/drawing/2014/main" id="{D6675747-8DFA-1E45-511D-B6FEFE30FA9D}"/>
              </a:ext>
            </a:extLst>
          </p:cNvPr>
          <p:cNvSpPr>
            <a:spLocks noGrp="1"/>
          </p:cNvSpPr>
          <p:nvPr>
            <p:ph type="body" sz="quarter" idx="26"/>
          </p:nvPr>
        </p:nvSpPr>
        <p:spPr>
          <a:xfrm>
            <a:off x="1162894" y="2868282"/>
            <a:ext cx="4630838" cy="1023937"/>
          </a:xfrm>
        </p:spPr>
        <p:txBody>
          <a:bodyPr>
            <a:normAutofit/>
          </a:bodyPr>
          <a:lstStyle>
            <a:lvl1pPr>
              <a:defRPr sz="1400"/>
            </a:lvl1pPr>
          </a:lstStyle>
          <a:p>
            <a:pPr lvl="0"/>
            <a:r>
              <a:rPr lang="en-US"/>
              <a:t>Click to edit Master text styles</a:t>
            </a:r>
          </a:p>
        </p:txBody>
      </p:sp>
      <p:sp>
        <p:nvSpPr>
          <p:cNvPr id="29" name="Text Placeholder 26">
            <a:extLst>
              <a:ext uri="{FF2B5EF4-FFF2-40B4-BE49-F238E27FC236}">
                <a16:creationId xmlns:a16="http://schemas.microsoft.com/office/drawing/2014/main" id="{3F2B307C-5363-4EAD-BDA2-A7ECD4BF944D}"/>
              </a:ext>
            </a:extLst>
          </p:cNvPr>
          <p:cNvSpPr>
            <a:spLocks noGrp="1"/>
          </p:cNvSpPr>
          <p:nvPr>
            <p:ph type="body" sz="quarter" idx="27"/>
          </p:nvPr>
        </p:nvSpPr>
        <p:spPr>
          <a:xfrm>
            <a:off x="1162894" y="4060281"/>
            <a:ext cx="4630838" cy="1023937"/>
          </a:xfrm>
        </p:spPr>
        <p:txBody>
          <a:bodyPr>
            <a:normAutofit/>
          </a:bodyPr>
          <a:lstStyle>
            <a:lvl1pPr>
              <a:defRPr sz="1400"/>
            </a:lvl1pPr>
          </a:lstStyle>
          <a:p>
            <a:pPr lvl="0"/>
            <a:r>
              <a:rPr lang="en-US"/>
              <a:t>Click to edit Master text styles</a:t>
            </a:r>
          </a:p>
        </p:txBody>
      </p:sp>
      <p:sp>
        <p:nvSpPr>
          <p:cNvPr id="30" name="Text Placeholder 26">
            <a:extLst>
              <a:ext uri="{FF2B5EF4-FFF2-40B4-BE49-F238E27FC236}">
                <a16:creationId xmlns:a16="http://schemas.microsoft.com/office/drawing/2014/main" id="{41EF027F-9CCC-4DBE-042C-A806147295A4}"/>
              </a:ext>
            </a:extLst>
          </p:cNvPr>
          <p:cNvSpPr>
            <a:spLocks noGrp="1"/>
          </p:cNvSpPr>
          <p:nvPr>
            <p:ph type="body" sz="quarter" idx="28"/>
          </p:nvPr>
        </p:nvSpPr>
        <p:spPr>
          <a:xfrm>
            <a:off x="1162894" y="5252280"/>
            <a:ext cx="4630838" cy="1023937"/>
          </a:xfrm>
        </p:spPr>
        <p:txBody>
          <a:bodyPr>
            <a:normAutofit/>
          </a:bodyPr>
          <a:lstStyle>
            <a:lvl1pPr>
              <a:defRPr sz="1400"/>
            </a:lvl1pPr>
          </a:lstStyle>
          <a:p>
            <a:pPr lvl="0"/>
            <a:r>
              <a:rPr lang="en-US"/>
              <a:t>Click to edit Master text styles</a:t>
            </a:r>
          </a:p>
        </p:txBody>
      </p:sp>
    </p:spTree>
    <p:extLst>
      <p:ext uri="{BB962C8B-B14F-4D97-AF65-F5344CB8AC3E}">
        <p14:creationId xmlns:p14="http://schemas.microsoft.com/office/powerpoint/2010/main" val="72422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609600" y="2986855"/>
            <a:ext cx="10972800" cy="884289"/>
          </a:xfrm>
        </p:spPr>
        <p:txBody>
          <a:bodyPr lIns="0" rIns="0" anchor="b"/>
          <a:lstStyle>
            <a:lvl1pPr algn="ctr">
              <a:defRPr b="1" baseline="0">
                <a:solidFill>
                  <a:schemeClr val="bg1"/>
                </a:solidFill>
              </a:defRPr>
            </a:lvl1pPr>
          </a:lstStyle>
          <a:p>
            <a:r>
              <a:rPr lang="en-US"/>
              <a:t>Click to edit title</a:t>
            </a:r>
          </a:p>
        </p:txBody>
      </p:sp>
    </p:spTree>
    <p:extLst>
      <p:ext uri="{BB962C8B-B14F-4D97-AF65-F5344CB8AC3E}">
        <p14:creationId xmlns:p14="http://schemas.microsoft.com/office/powerpoint/2010/main" val="3769406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89893CD-493A-19DF-C7D8-362AEEDF3BFB}"/>
              </a:ext>
            </a:extLst>
          </p:cNvPr>
          <p:cNvSpPr>
            <a:spLocks noGrp="1"/>
          </p:cNvSpPr>
          <p:nvPr>
            <p:ph type="sldNum" sz="quarter" idx="4294967295"/>
          </p:nvPr>
        </p:nvSpPr>
        <p:spPr>
          <a:xfrm>
            <a:off x="11707813" y="6396038"/>
            <a:ext cx="484187" cy="365125"/>
          </a:xfrm>
        </p:spPr>
        <p:txBody>
          <a:bodyPr/>
          <a:lstStyle/>
          <a:p>
            <a:fld id="{2066355A-084C-D24E-9AD2-7E4FC41EA627}" type="slidenum">
              <a:rPr lang="en-US" sz="1000" smtClean="0"/>
              <a:pPr/>
              <a:t>‹#›</a:t>
            </a:fld>
            <a:endParaRPr lang="en-US" sz="1000"/>
          </a:p>
        </p:txBody>
      </p:sp>
      <p:cxnSp>
        <p:nvCxnSpPr>
          <p:cNvPr id="6" name="Straight Connector 5">
            <a:extLst>
              <a:ext uri="{FF2B5EF4-FFF2-40B4-BE49-F238E27FC236}">
                <a16:creationId xmlns:a16="http://schemas.microsoft.com/office/drawing/2014/main" id="{C330FA86-1512-0960-B51D-0C7588772663}"/>
              </a:ext>
            </a:extLst>
          </p:cNvPr>
          <p:cNvCxnSpPr>
            <a:cxnSpLocks/>
          </p:cNvCxnSpPr>
          <p:nvPr userDrawn="1"/>
        </p:nvCxnSpPr>
        <p:spPr>
          <a:xfrm>
            <a:off x="4268739" y="2495436"/>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sp>
        <p:nvSpPr>
          <p:cNvPr id="29" name="Title Placeholder 1">
            <a:extLst>
              <a:ext uri="{FF2B5EF4-FFF2-40B4-BE49-F238E27FC236}">
                <a16:creationId xmlns:a16="http://schemas.microsoft.com/office/drawing/2014/main" id="{6CF58215-4875-800C-82FD-E152CE363460}"/>
              </a:ext>
            </a:extLst>
          </p:cNvPr>
          <p:cNvSpPr>
            <a:spLocks noGrp="1"/>
          </p:cNvSpPr>
          <p:nvPr>
            <p:ph type="title"/>
          </p:nvPr>
        </p:nvSpPr>
        <p:spPr>
          <a:xfrm>
            <a:off x="585753" y="321535"/>
            <a:ext cx="11373636"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0" name="Text Placeholder 17">
            <a:extLst>
              <a:ext uri="{FF2B5EF4-FFF2-40B4-BE49-F238E27FC236}">
                <a16:creationId xmlns:a16="http://schemas.microsoft.com/office/drawing/2014/main" id="{616D15BC-ED37-6093-E809-744E6C0737F3}"/>
              </a:ext>
            </a:extLst>
          </p:cNvPr>
          <p:cNvSpPr>
            <a:spLocks noGrp="1"/>
          </p:cNvSpPr>
          <p:nvPr>
            <p:ph type="body" sz="quarter" idx="24"/>
          </p:nvPr>
        </p:nvSpPr>
        <p:spPr>
          <a:xfrm>
            <a:off x="585752" y="964555"/>
            <a:ext cx="11373635" cy="693281"/>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2" name="Text Placeholder 31">
            <a:extLst>
              <a:ext uri="{FF2B5EF4-FFF2-40B4-BE49-F238E27FC236}">
                <a16:creationId xmlns:a16="http://schemas.microsoft.com/office/drawing/2014/main" id="{87BD8985-EF6C-253E-197C-08C65429D7BA}"/>
              </a:ext>
            </a:extLst>
          </p:cNvPr>
          <p:cNvSpPr>
            <a:spLocks noGrp="1"/>
          </p:cNvSpPr>
          <p:nvPr>
            <p:ph type="body" sz="quarter" idx="25" hasCustomPrompt="1"/>
          </p:nvPr>
        </p:nvSpPr>
        <p:spPr>
          <a:xfrm>
            <a:off x="585752" y="1783572"/>
            <a:ext cx="3203575" cy="317899"/>
          </a:xfrm>
        </p:spPr>
        <p:txBody>
          <a:bodyPr>
            <a:noAutofit/>
          </a:bodyPr>
          <a:lstStyle>
            <a:lvl1pPr>
              <a:defRPr sz="1800" b="1"/>
            </a:lvl1pPr>
          </a:lstStyle>
          <a:p>
            <a:pPr lvl="0"/>
            <a:r>
              <a:rPr lang="en-US"/>
              <a:t>Column Header</a:t>
            </a:r>
          </a:p>
        </p:txBody>
      </p:sp>
      <p:sp>
        <p:nvSpPr>
          <p:cNvPr id="33" name="Text Placeholder 31">
            <a:extLst>
              <a:ext uri="{FF2B5EF4-FFF2-40B4-BE49-F238E27FC236}">
                <a16:creationId xmlns:a16="http://schemas.microsoft.com/office/drawing/2014/main" id="{1DA68F36-76D1-45BF-9E03-3E6646ADCA84}"/>
              </a:ext>
            </a:extLst>
          </p:cNvPr>
          <p:cNvSpPr>
            <a:spLocks noGrp="1"/>
          </p:cNvSpPr>
          <p:nvPr>
            <p:ph type="body" sz="quarter" idx="26" hasCustomPrompt="1"/>
          </p:nvPr>
        </p:nvSpPr>
        <p:spPr>
          <a:xfrm>
            <a:off x="577560" y="2045058"/>
            <a:ext cx="3203575" cy="317899"/>
          </a:xfrm>
        </p:spPr>
        <p:txBody>
          <a:bodyPr>
            <a:noAutofit/>
          </a:bodyPr>
          <a:lstStyle>
            <a:lvl1pPr>
              <a:defRPr sz="1400" b="0"/>
            </a:lvl1pPr>
          </a:lstStyle>
          <a:p>
            <a:pPr lvl="0"/>
            <a:r>
              <a:rPr lang="en-US"/>
              <a:t>Subtitle</a:t>
            </a:r>
          </a:p>
        </p:txBody>
      </p:sp>
      <p:sp>
        <p:nvSpPr>
          <p:cNvPr id="34" name="Text Placeholder 31">
            <a:extLst>
              <a:ext uri="{FF2B5EF4-FFF2-40B4-BE49-F238E27FC236}">
                <a16:creationId xmlns:a16="http://schemas.microsoft.com/office/drawing/2014/main" id="{32A09BC1-9589-DF84-127C-5DDEF7A9E118}"/>
              </a:ext>
            </a:extLst>
          </p:cNvPr>
          <p:cNvSpPr>
            <a:spLocks noGrp="1"/>
          </p:cNvSpPr>
          <p:nvPr>
            <p:ph type="body" sz="quarter" idx="27" hasCustomPrompt="1"/>
          </p:nvPr>
        </p:nvSpPr>
        <p:spPr>
          <a:xfrm>
            <a:off x="4308671" y="1779683"/>
            <a:ext cx="3203575" cy="317899"/>
          </a:xfrm>
        </p:spPr>
        <p:txBody>
          <a:bodyPr>
            <a:noAutofit/>
          </a:bodyPr>
          <a:lstStyle>
            <a:lvl1pPr>
              <a:defRPr sz="1800" b="1"/>
            </a:lvl1pPr>
          </a:lstStyle>
          <a:p>
            <a:pPr lvl="0"/>
            <a:r>
              <a:rPr lang="en-US"/>
              <a:t>Column Header</a:t>
            </a:r>
          </a:p>
        </p:txBody>
      </p:sp>
      <p:sp>
        <p:nvSpPr>
          <p:cNvPr id="35" name="Text Placeholder 31">
            <a:extLst>
              <a:ext uri="{FF2B5EF4-FFF2-40B4-BE49-F238E27FC236}">
                <a16:creationId xmlns:a16="http://schemas.microsoft.com/office/drawing/2014/main" id="{0E54437F-831C-76B5-F6B0-6897EA1A6D15}"/>
              </a:ext>
            </a:extLst>
          </p:cNvPr>
          <p:cNvSpPr>
            <a:spLocks noGrp="1"/>
          </p:cNvSpPr>
          <p:nvPr>
            <p:ph type="body" sz="quarter" idx="28" hasCustomPrompt="1"/>
          </p:nvPr>
        </p:nvSpPr>
        <p:spPr>
          <a:xfrm>
            <a:off x="4300479" y="2041169"/>
            <a:ext cx="3203575" cy="317899"/>
          </a:xfrm>
        </p:spPr>
        <p:txBody>
          <a:bodyPr>
            <a:noAutofit/>
          </a:bodyPr>
          <a:lstStyle>
            <a:lvl1pPr>
              <a:defRPr sz="1400" b="0"/>
            </a:lvl1pPr>
          </a:lstStyle>
          <a:p>
            <a:pPr lvl="0"/>
            <a:r>
              <a:rPr lang="en-US"/>
              <a:t>Subtitle</a:t>
            </a:r>
          </a:p>
        </p:txBody>
      </p:sp>
      <p:sp>
        <p:nvSpPr>
          <p:cNvPr id="36" name="Text Placeholder 31">
            <a:extLst>
              <a:ext uri="{FF2B5EF4-FFF2-40B4-BE49-F238E27FC236}">
                <a16:creationId xmlns:a16="http://schemas.microsoft.com/office/drawing/2014/main" id="{9D512079-0DA2-A763-39AE-6430D1BF93CF}"/>
              </a:ext>
            </a:extLst>
          </p:cNvPr>
          <p:cNvSpPr>
            <a:spLocks noGrp="1"/>
          </p:cNvSpPr>
          <p:nvPr>
            <p:ph type="body" sz="quarter" idx="29" hasCustomPrompt="1"/>
          </p:nvPr>
        </p:nvSpPr>
        <p:spPr>
          <a:xfrm>
            <a:off x="8072129" y="1774252"/>
            <a:ext cx="3203575" cy="317899"/>
          </a:xfrm>
        </p:spPr>
        <p:txBody>
          <a:bodyPr>
            <a:noAutofit/>
          </a:bodyPr>
          <a:lstStyle>
            <a:lvl1pPr>
              <a:defRPr sz="1800" b="1"/>
            </a:lvl1pPr>
          </a:lstStyle>
          <a:p>
            <a:pPr lvl="0"/>
            <a:r>
              <a:rPr lang="en-US"/>
              <a:t>Column Header</a:t>
            </a:r>
          </a:p>
        </p:txBody>
      </p:sp>
      <p:sp>
        <p:nvSpPr>
          <p:cNvPr id="37" name="Text Placeholder 31">
            <a:extLst>
              <a:ext uri="{FF2B5EF4-FFF2-40B4-BE49-F238E27FC236}">
                <a16:creationId xmlns:a16="http://schemas.microsoft.com/office/drawing/2014/main" id="{A4359B6C-DBC4-BF90-24E3-46B503C48A9E}"/>
              </a:ext>
            </a:extLst>
          </p:cNvPr>
          <p:cNvSpPr>
            <a:spLocks noGrp="1"/>
          </p:cNvSpPr>
          <p:nvPr>
            <p:ph type="body" sz="quarter" idx="30" hasCustomPrompt="1"/>
          </p:nvPr>
        </p:nvSpPr>
        <p:spPr>
          <a:xfrm>
            <a:off x="8063937" y="2035738"/>
            <a:ext cx="3203575" cy="317899"/>
          </a:xfrm>
        </p:spPr>
        <p:txBody>
          <a:bodyPr>
            <a:noAutofit/>
          </a:bodyPr>
          <a:lstStyle>
            <a:lvl1pPr>
              <a:defRPr sz="1400" b="0"/>
            </a:lvl1pPr>
          </a:lstStyle>
          <a:p>
            <a:pPr lvl="0"/>
            <a:r>
              <a:rPr lang="en-US"/>
              <a:t>Subtitle</a:t>
            </a:r>
          </a:p>
        </p:txBody>
      </p:sp>
      <p:cxnSp>
        <p:nvCxnSpPr>
          <p:cNvPr id="40" name="Straight Connector 39">
            <a:extLst>
              <a:ext uri="{FF2B5EF4-FFF2-40B4-BE49-F238E27FC236}">
                <a16:creationId xmlns:a16="http://schemas.microsoft.com/office/drawing/2014/main" id="{22F90286-77DF-1009-72B9-822F33609D3B}"/>
              </a:ext>
            </a:extLst>
          </p:cNvPr>
          <p:cNvCxnSpPr>
            <a:cxnSpLocks/>
          </p:cNvCxnSpPr>
          <p:nvPr userDrawn="1"/>
        </p:nvCxnSpPr>
        <p:spPr>
          <a:xfrm>
            <a:off x="553496" y="2507468"/>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A7E69D95-2796-4EE4-2900-32BB2DC59900}"/>
              </a:ext>
            </a:extLst>
          </p:cNvPr>
          <p:cNvCxnSpPr>
            <a:cxnSpLocks/>
          </p:cNvCxnSpPr>
          <p:nvPr userDrawn="1"/>
        </p:nvCxnSpPr>
        <p:spPr>
          <a:xfrm>
            <a:off x="8044633" y="2507468"/>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2762374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and Side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787679-7ED1-1B94-E021-A34A1DD5F6B6}"/>
              </a:ext>
            </a:extLst>
          </p:cNvPr>
          <p:cNvSpPr/>
          <p:nvPr userDrawn="1"/>
        </p:nvSpPr>
        <p:spPr>
          <a:xfrm>
            <a:off x="-1" y="112426"/>
            <a:ext cx="12192000" cy="6735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Picture Placeholder 8">
            <a:extLst>
              <a:ext uri="{FF2B5EF4-FFF2-40B4-BE49-F238E27FC236}">
                <a16:creationId xmlns:a16="http://schemas.microsoft.com/office/drawing/2014/main" id="{6BBB34A4-6151-D510-EB7D-32F89B5C2F22}"/>
              </a:ext>
            </a:extLst>
          </p:cNvPr>
          <p:cNvSpPr>
            <a:spLocks noGrp="1"/>
          </p:cNvSpPr>
          <p:nvPr>
            <p:ph type="pic" sz="quarter" idx="11"/>
          </p:nvPr>
        </p:nvSpPr>
        <p:spPr>
          <a:xfrm>
            <a:off x="4897438" y="200025"/>
            <a:ext cx="6845300" cy="6545263"/>
          </a:xfrm>
        </p:spPr>
        <p:txBody>
          <a:bodyPr/>
          <a:lstStyle/>
          <a:p>
            <a:endParaRPr lang="en-US"/>
          </a:p>
        </p:txBody>
      </p:sp>
      <p:sp>
        <p:nvSpPr>
          <p:cNvPr id="3" name="Slide Number Placeholder 2">
            <a:extLst>
              <a:ext uri="{FF2B5EF4-FFF2-40B4-BE49-F238E27FC236}">
                <a16:creationId xmlns:a16="http://schemas.microsoft.com/office/drawing/2014/main" id="{543CA784-7746-BA10-06D2-68AE683D55DE}"/>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Rectangle 4">
            <a:extLst>
              <a:ext uri="{FF2B5EF4-FFF2-40B4-BE49-F238E27FC236}">
                <a16:creationId xmlns:a16="http://schemas.microsoft.com/office/drawing/2014/main" id="{8AE4A4E3-0103-0371-3E04-F8F2A13F7243}"/>
              </a:ext>
            </a:extLst>
          </p:cNvPr>
          <p:cNvSpPr/>
          <p:nvPr userDrawn="1"/>
        </p:nvSpPr>
        <p:spPr>
          <a:xfrm>
            <a:off x="0" y="1"/>
            <a:ext cx="4430598" cy="6868402"/>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A6DF7183-23F0-04C5-B3F3-B8D4E0B0E129}"/>
              </a:ext>
            </a:extLst>
          </p:cNvPr>
          <p:cNvSpPr>
            <a:spLocks noGrp="1"/>
          </p:cNvSpPr>
          <p:nvPr>
            <p:ph type="title"/>
          </p:nvPr>
        </p:nvSpPr>
        <p:spPr>
          <a:xfrm>
            <a:off x="240632" y="2057173"/>
            <a:ext cx="3922294" cy="2467518"/>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350537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D48EF-10BA-AA47-845D-1E24ECBDDBBA}"/>
              </a:ext>
            </a:extLst>
          </p:cNvPr>
          <p:cNvSpPr txBox="1">
            <a:spLocks/>
          </p:cNvSpPr>
          <p:nvPr userDrawn="1"/>
        </p:nvSpPr>
        <p:spPr>
          <a:xfrm>
            <a:off x="700684"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3" name="Round Single Corner Rectangle 22">
            <a:extLst>
              <a:ext uri="{FF2B5EF4-FFF2-40B4-BE49-F238E27FC236}">
                <a16:creationId xmlns:a16="http://schemas.microsoft.com/office/drawing/2014/main" id="{F978D54D-28FB-7CD3-F822-CCCF93B12D4C}"/>
              </a:ext>
            </a:extLst>
          </p:cNvPr>
          <p:cNvSpPr/>
          <p:nvPr userDrawn="1"/>
        </p:nvSpPr>
        <p:spPr>
          <a:xfrm>
            <a:off x="700684" y="1991498"/>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Title 1">
            <a:extLst>
              <a:ext uri="{FF2B5EF4-FFF2-40B4-BE49-F238E27FC236}">
                <a16:creationId xmlns:a16="http://schemas.microsoft.com/office/drawing/2014/main" id="{B47E291B-1568-613E-EFB3-81D2270B00BE}"/>
              </a:ext>
            </a:extLst>
          </p:cNvPr>
          <p:cNvSpPr txBox="1">
            <a:spLocks/>
          </p:cNvSpPr>
          <p:nvPr userDrawn="1"/>
        </p:nvSpPr>
        <p:spPr>
          <a:xfrm>
            <a:off x="3526618"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5" name="Title 1">
            <a:extLst>
              <a:ext uri="{FF2B5EF4-FFF2-40B4-BE49-F238E27FC236}">
                <a16:creationId xmlns:a16="http://schemas.microsoft.com/office/drawing/2014/main" id="{990876EF-B0EB-A81C-0ECA-B9E3D1B3574C}"/>
              </a:ext>
            </a:extLst>
          </p:cNvPr>
          <p:cNvSpPr txBox="1">
            <a:spLocks/>
          </p:cNvSpPr>
          <p:nvPr userDrawn="1"/>
        </p:nvSpPr>
        <p:spPr>
          <a:xfrm>
            <a:off x="6284452"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6" name="Title 1">
            <a:extLst>
              <a:ext uri="{FF2B5EF4-FFF2-40B4-BE49-F238E27FC236}">
                <a16:creationId xmlns:a16="http://schemas.microsoft.com/office/drawing/2014/main" id="{C0BC0283-A5EC-28A8-2401-15E316DDE41D}"/>
              </a:ext>
            </a:extLst>
          </p:cNvPr>
          <p:cNvSpPr txBox="1">
            <a:spLocks/>
          </p:cNvSpPr>
          <p:nvPr userDrawn="1"/>
        </p:nvSpPr>
        <p:spPr>
          <a:xfrm>
            <a:off x="9042286"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Text Placeholder 24">
            <a:extLst>
              <a:ext uri="{FF2B5EF4-FFF2-40B4-BE49-F238E27FC236}">
                <a16:creationId xmlns:a16="http://schemas.microsoft.com/office/drawing/2014/main" id="{0F4D017F-C773-4887-7FED-9EF0C346626D}"/>
              </a:ext>
            </a:extLst>
          </p:cNvPr>
          <p:cNvSpPr>
            <a:spLocks noGrp="1"/>
          </p:cNvSpPr>
          <p:nvPr>
            <p:ph type="body" sz="quarter" idx="25" hasCustomPrompt="1"/>
          </p:nvPr>
        </p:nvSpPr>
        <p:spPr>
          <a:xfrm>
            <a:off x="796343" y="2016544"/>
            <a:ext cx="2270537"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26" name="Round Single Corner Rectangle 25">
            <a:extLst>
              <a:ext uri="{FF2B5EF4-FFF2-40B4-BE49-F238E27FC236}">
                <a16:creationId xmlns:a16="http://schemas.microsoft.com/office/drawing/2014/main" id="{7E1E973D-81BB-EF73-9308-ECF2E99AC808}"/>
              </a:ext>
            </a:extLst>
          </p:cNvPr>
          <p:cNvSpPr/>
          <p:nvPr userDrawn="1"/>
        </p:nvSpPr>
        <p:spPr>
          <a:xfrm>
            <a:off x="3513475" y="2008870"/>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Text Placeholder 24">
            <a:extLst>
              <a:ext uri="{FF2B5EF4-FFF2-40B4-BE49-F238E27FC236}">
                <a16:creationId xmlns:a16="http://schemas.microsoft.com/office/drawing/2014/main" id="{87F7C46E-5F0C-86E9-17D1-AA91B2D965AA}"/>
              </a:ext>
            </a:extLst>
          </p:cNvPr>
          <p:cNvSpPr>
            <a:spLocks noGrp="1"/>
          </p:cNvSpPr>
          <p:nvPr>
            <p:ph type="body" sz="quarter" idx="26" hasCustomPrompt="1"/>
          </p:nvPr>
        </p:nvSpPr>
        <p:spPr>
          <a:xfrm>
            <a:off x="3619550" y="2033916"/>
            <a:ext cx="2263359"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28" name="Round Single Corner Rectangle 27">
            <a:extLst>
              <a:ext uri="{FF2B5EF4-FFF2-40B4-BE49-F238E27FC236}">
                <a16:creationId xmlns:a16="http://schemas.microsoft.com/office/drawing/2014/main" id="{B571796D-36A8-E4CC-FFD2-C4450ADA2C52}"/>
              </a:ext>
            </a:extLst>
          </p:cNvPr>
          <p:cNvSpPr/>
          <p:nvPr userDrawn="1"/>
        </p:nvSpPr>
        <p:spPr>
          <a:xfrm>
            <a:off x="6296280" y="2008870"/>
            <a:ext cx="245034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 Placeholder 24">
            <a:extLst>
              <a:ext uri="{FF2B5EF4-FFF2-40B4-BE49-F238E27FC236}">
                <a16:creationId xmlns:a16="http://schemas.microsoft.com/office/drawing/2014/main" id="{F785894F-A003-8DE6-48EA-D8535456A983}"/>
              </a:ext>
            </a:extLst>
          </p:cNvPr>
          <p:cNvSpPr>
            <a:spLocks noGrp="1"/>
          </p:cNvSpPr>
          <p:nvPr>
            <p:ph type="body" sz="quarter" idx="27" hasCustomPrompt="1"/>
          </p:nvPr>
        </p:nvSpPr>
        <p:spPr>
          <a:xfrm>
            <a:off x="6398683" y="2033916"/>
            <a:ext cx="2239994"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0" name="Round Single Corner Rectangle 29">
            <a:extLst>
              <a:ext uri="{FF2B5EF4-FFF2-40B4-BE49-F238E27FC236}">
                <a16:creationId xmlns:a16="http://schemas.microsoft.com/office/drawing/2014/main" id="{D47B68F1-A4D8-7DE8-B235-B6F376EA3073}"/>
              </a:ext>
            </a:extLst>
          </p:cNvPr>
          <p:cNvSpPr/>
          <p:nvPr userDrawn="1"/>
        </p:nvSpPr>
        <p:spPr>
          <a:xfrm>
            <a:off x="9042286" y="2008870"/>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Text Placeholder 24">
            <a:extLst>
              <a:ext uri="{FF2B5EF4-FFF2-40B4-BE49-F238E27FC236}">
                <a16:creationId xmlns:a16="http://schemas.microsoft.com/office/drawing/2014/main" id="{D794664D-1C33-1E5D-DBCD-AC8980309AA2}"/>
              </a:ext>
            </a:extLst>
          </p:cNvPr>
          <p:cNvSpPr>
            <a:spLocks noGrp="1"/>
          </p:cNvSpPr>
          <p:nvPr>
            <p:ph type="body" sz="quarter" idx="28" hasCustomPrompt="1"/>
          </p:nvPr>
        </p:nvSpPr>
        <p:spPr>
          <a:xfrm>
            <a:off x="9153093" y="2033916"/>
            <a:ext cx="2240816"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3" name="Text Placeholder 32">
            <a:extLst>
              <a:ext uri="{FF2B5EF4-FFF2-40B4-BE49-F238E27FC236}">
                <a16:creationId xmlns:a16="http://schemas.microsoft.com/office/drawing/2014/main" id="{C294D600-A70A-276F-B2A0-1DCED9B15628}"/>
              </a:ext>
            </a:extLst>
          </p:cNvPr>
          <p:cNvSpPr>
            <a:spLocks noGrp="1"/>
          </p:cNvSpPr>
          <p:nvPr>
            <p:ph type="body" sz="quarter" idx="29"/>
          </p:nvPr>
        </p:nvSpPr>
        <p:spPr>
          <a:xfrm>
            <a:off x="796343" y="2794663"/>
            <a:ext cx="2270537" cy="2672411"/>
          </a:xfrm>
        </p:spPr>
        <p:txBody>
          <a:bodyPr>
            <a:normAutofit/>
          </a:bodyPr>
          <a:lstStyle>
            <a:lvl1pPr>
              <a:lnSpc>
                <a:spcPct val="150000"/>
              </a:lnSpc>
              <a:defRPr sz="1400" b="1"/>
            </a:lvl1pPr>
          </a:lstStyle>
          <a:p>
            <a:pPr lvl="0"/>
            <a:r>
              <a:rPr lang="en-US"/>
              <a:t>Click to edit Master text styles</a:t>
            </a:r>
          </a:p>
        </p:txBody>
      </p:sp>
      <p:sp>
        <p:nvSpPr>
          <p:cNvPr id="38" name="Text Placeholder 32">
            <a:extLst>
              <a:ext uri="{FF2B5EF4-FFF2-40B4-BE49-F238E27FC236}">
                <a16:creationId xmlns:a16="http://schemas.microsoft.com/office/drawing/2014/main" id="{F26DB810-F13C-D798-A4BC-21ABAE632DE5}"/>
              </a:ext>
            </a:extLst>
          </p:cNvPr>
          <p:cNvSpPr>
            <a:spLocks noGrp="1"/>
          </p:cNvSpPr>
          <p:nvPr>
            <p:ph type="body" sz="quarter" idx="31"/>
          </p:nvPr>
        </p:nvSpPr>
        <p:spPr>
          <a:xfrm>
            <a:off x="3619550" y="2817517"/>
            <a:ext cx="2263359" cy="2672411"/>
          </a:xfrm>
        </p:spPr>
        <p:txBody>
          <a:bodyPr>
            <a:normAutofit/>
          </a:bodyPr>
          <a:lstStyle>
            <a:lvl1pPr>
              <a:lnSpc>
                <a:spcPct val="150000"/>
              </a:lnSpc>
              <a:defRPr sz="1400" b="1"/>
            </a:lvl1pPr>
          </a:lstStyle>
          <a:p>
            <a:pPr lvl="0"/>
            <a:r>
              <a:rPr lang="en-US"/>
              <a:t>Click to edit Master text styles</a:t>
            </a:r>
          </a:p>
        </p:txBody>
      </p:sp>
      <p:sp>
        <p:nvSpPr>
          <p:cNvPr id="40" name="Text Placeholder 32">
            <a:extLst>
              <a:ext uri="{FF2B5EF4-FFF2-40B4-BE49-F238E27FC236}">
                <a16:creationId xmlns:a16="http://schemas.microsoft.com/office/drawing/2014/main" id="{A545813A-B187-5055-96AA-C19AF0DB55CE}"/>
              </a:ext>
            </a:extLst>
          </p:cNvPr>
          <p:cNvSpPr>
            <a:spLocks noGrp="1"/>
          </p:cNvSpPr>
          <p:nvPr>
            <p:ph type="body" sz="quarter" idx="33"/>
          </p:nvPr>
        </p:nvSpPr>
        <p:spPr>
          <a:xfrm>
            <a:off x="6398683" y="2827145"/>
            <a:ext cx="2239994" cy="2672411"/>
          </a:xfrm>
        </p:spPr>
        <p:txBody>
          <a:bodyPr>
            <a:normAutofit/>
          </a:bodyPr>
          <a:lstStyle>
            <a:lvl1pPr>
              <a:lnSpc>
                <a:spcPct val="150000"/>
              </a:lnSpc>
              <a:defRPr sz="1400" b="1"/>
            </a:lvl1pPr>
          </a:lstStyle>
          <a:p>
            <a:pPr lvl="0"/>
            <a:r>
              <a:rPr lang="en-US"/>
              <a:t>Click to edit Master text styles</a:t>
            </a:r>
          </a:p>
        </p:txBody>
      </p:sp>
      <p:sp>
        <p:nvSpPr>
          <p:cNvPr id="42" name="Text Placeholder 32">
            <a:extLst>
              <a:ext uri="{FF2B5EF4-FFF2-40B4-BE49-F238E27FC236}">
                <a16:creationId xmlns:a16="http://schemas.microsoft.com/office/drawing/2014/main" id="{60190E4A-A1CE-4927-EB88-E0080E0874F7}"/>
              </a:ext>
            </a:extLst>
          </p:cNvPr>
          <p:cNvSpPr>
            <a:spLocks noGrp="1"/>
          </p:cNvSpPr>
          <p:nvPr>
            <p:ph type="body" sz="quarter" idx="35"/>
          </p:nvPr>
        </p:nvSpPr>
        <p:spPr>
          <a:xfrm>
            <a:off x="9153093" y="2836773"/>
            <a:ext cx="2240816" cy="2672411"/>
          </a:xfrm>
        </p:spPr>
        <p:txBody>
          <a:bodyPr>
            <a:normAutofit/>
          </a:bodyPr>
          <a:lstStyle>
            <a:lvl1pPr>
              <a:lnSpc>
                <a:spcPct val="150000"/>
              </a:lnSpc>
              <a:defRPr sz="1400" b="1"/>
            </a:lvl1pPr>
          </a:lstStyle>
          <a:p>
            <a:pPr lvl="0"/>
            <a:r>
              <a:rPr lang="en-US"/>
              <a:t>Click to edit Master text styles</a:t>
            </a:r>
          </a:p>
        </p:txBody>
      </p:sp>
    </p:spTree>
    <p:extLst>
      <p:ext uri="{BB962C8B-B14F-4D97-AF65-F5344CB8AC3E}">
        <p14:creationId xmlns:p14="http://schemas.microsoft.com/office/powerpoint/2010/main" val="740165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itle 1">
            <a:extLst>
              <a:ext uri="{FF2B5EF4-FFF2-40B4-BE49-F238E27FC236}">
                <a16:creationId xmlns:a16="http://schemas.microsoft.com/office/drawing/2014/main" id="{990876EF-B0EB-A81C-0ECA-B9E3D1B3574C}"/>
              </a:ext>
            </a:extLst>
          </p:cNvPr>
          <p:cNvSpPr txBox="1">
            <a:spLocks/>
          </p:cNvSpPr>
          <p:nvPr userDrawn="1"/>
        </p:nvSpPr>
        <p:spPr>
          <a:xfrm>
            <a:off x="8430830" y="2003928"/>
            <a:ext cx="3426960" cy="4168271"/>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8" name="Round Single Corner Rectangle 27">
            <a:extLst>
              <a:ext uri="{FF2B5EF4-FFF2-40B4-BE49-F238E27FC236}">
                <a16:creationId xmlns:a16="http://schemas.microsoft.com/office/drawing/2014/main" id="{B571796D-36A8-E4CC-FFD2-C4450ADA2C52}"/>
              </a:ext>
            </a:extLst>
          </p:cNvPr>
          <p:cNvSpPr/>
          <p:nvPr userDrawn="1"/>
        </p:nvSpPr>
        <p:spPr>
          <a:xfrm>
            <a:off x="8442659" y="1758576"/>
            <a:ext cx="3415132"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 Placeholder 24">
            <a:extLst>
              <a:ext uri="{FF2B5EF4-FFF2-40B4-BE49-F238E27FC236}">
                <a16:creationId xmlns:a16="http://schemas.microsoft.com/office/drawing/2014/main" id="{F785894F-A003-8DE6-48EA-D8535456A983}"/>
              </a:ext>
            </a:extLst>
          </p:cNvPr>
          <p:cNvSpPr>
            <a:spLocks noGrp="1"/>
          </p:cNvSpPr>
          <p:nvPr>
            <p:ph type="body" sz="quarter" idx="27" hasCustomPrompt="1"/>
          </p:nvPr>
        </p:nvSpPr>
        <p:spPr>
          <a:xfrm>
            <a:off x="8605220" y="1792705"/>
            <a:ext cx="3117729"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0" name="Text Placeholder 32">
            <a:extLst>
              <a:ext uri="{FF2B5EF4-FFF2-40B4-BE49-F238E27FC236}">
                <a16:creationId xmlns:a16="http://schemas.microsoft.com/office/drawing/2014/main" id="{A545813A-B187-5055-96AA-C19AF0DB55CE}"/>
              </a:ext>
            </a:extLst>
          </p:cNvPr>
          <p:cNvSpPr>
            <a:spLocks noGrp="1"/>
          </p:cNvSpPr>
          <p:nvPr>
            <p:ph type="body" sz="quarter" idx="33"/>
          </p:nvPr>
        </p:nvSpPr>
        <p:spPr>
          <a:xfrm>
            <a:off x="8605221" y="2935432"/>
            <a:ext cx="3117728"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24" name="Title 1">
            <a:extLst>
              <a:ext uri="{FF2B5EF4-FFF2-40B4-BE49-F238E27FC236}">
                <a16:creationId xmlns:a16="http://schemas.microsoft.com/office/drawing/2014/main" id="{EBFDC413-A501-6280-1B8E-BB5C83FD8452}"/>
              </a:ext>
            </a:extLst>
          </p:cNvPr>
          <p:cNvSpPr txBox="1">
            <a:spLocks/>
          </p:cNvSpPr>
          <p:nvPr userDrawn="1"/>
        </p:nvSpPr>
        <p:spPr>
          <a:xfrm>
            <a:off x="4564725" y="1998544"/>
            <a:ext cx="3658840" cy="4168270"/>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2" name="Round Single Corner Rectangle 31">
            <a:extLst>
              <a:ext uri="{FF2B5EF4-FFF2-40B4-BE49-F238E27FC236}">
                <a16:creationId xmlns:a16="http://schemas.microsoft.com/office/drawing/2014/main" id="{8338BD73-054D-FF7F-238A-EB3F4C1EDE79}"/>
              </a:ext>
            </a:extLst>
          </p:cNvPr>
          <p:cNvSpPr/>
          <p:nvPr userDrawn="1"/>
        </p:nvSpPr>
        <p:spPr>
          <a:xfrm>
            <a:off x="4576553" y="1753191"/>
            <a:ext cx="3647012"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xt Placeholder 24">
            <a:extLst>
              <a:ext uri="{FF2B5EF4-FFF2-40B4-BE49-F238E27FC236}">
                <a16:creationId xmlns:a16="http://schemas.microsoft.com/office/drawing/2014/main" id="{181B4106-51C5-6A64-AED5-3E4BADCBEE27}"/>
              </a:ext>
            </a:extLst>
          </p:cNvPr>
          <p:cNvSpPr>
            <a:spLocks noGrp="1"/>
          </p:cNvSpPr>
          <p:nvPr>
            <p:ph type="body" sz="quarter" idx="34" hasCustomPrompt="1"/>
          </p:nvPr>
        </p:nvSpPr>
        <p:spPr>
          <a:xfrm>
            <a:off x="4727082" y="1787320"/>
            <a:ext cx="3328686"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5" name="Text Placeholder 32">
            <a:extLst>
              <a:ext uri="{FF2B5EF4-FFF2-40B4-BE49-F238E27FC236}">
                <a16:creationId xmlns:a16="http://schemas.microsoft.com/office/drawing/2014/main" id="{D616573D-5C5B-9CF7-F65B-3442EAD45F05}"/>
              </a:ext>
            </a:extLst>
          </p:cNvPr>
          <p:cNvSpPr>
            <a:spLocks noGrp="1"/>
          </p:cNvSpPr>
          <p:nvPr>
            <p:ph type="body" sz="quarter" idx="35"/>
          </p:nvPr>
        </p:nvSpPr>
        <p:spPr>
          <a:xfrm>
            <a:off x="4727082"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37" name="Title 1">
            <a:extLst>
              <a:ext uri="{FF2B5EF4-FFF2-40B4-BE49-F238E27FC236}">
                <a16:creationId xmlns:a16="http://schemas.microsoft.com/office/drawing/2014/main" id="{0F2B7EEF-D73A-98CA-ADC0-0841FBFA8292}"/>
              </a:ext>
            </a:extLst>
          </p:cNvPr>
          <p:cNvSpPr txBox="1">
            <a:spLocks/>
          </p:cNvSpPr>
          <p:nvPr userDrawn="1"/>
        </p:nvSpPr>
        <p:spPr>
          <a:xfrm>
            <a:off x="698620" y="1998544"/>
            <a:ext cx="3658840" cy="4168270"/>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41" name="Round Single Corner Rectangle 40">
            <a:extLst>
              <a:ext uri="{FF2B5EF4-FFF2-40B4-BE49-F238E27FC236}">
                <a16:creationId xmlns:a16="http://schemas.microsoft.com/office/drawing/2014/main" id="{65AF6DAD-3CD1-20C2-69E4-B4F03CA89B4D}"/>
              </a:ext>
            </a:extLst>
          </p:cNvPr>
          <p:cNvSpPr/>
          <p:nvPr userDrawn="1"/>
        </p:nvSpPr>
        <p:spPr>
          <a:xfrm>
            <a:off x="710448" y="1753191"/>
            <a:ext cx="3647011"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xt Placeholder 24">
            <a:extLst>
              <a:ext uri="{FF2B5EF4-FFF2-40B4-BE49-F238E27FC236}">
                <a16:creationId xmlns:a16="http://schemas.microsoft.com/office/drawing/2014/main" id="{E227CF8F-61E3-B3D4-6FB9-2B1058B02A06}"/>
              </a:ext>
            </a:extLst>
          </p:cNvPr>
          <p:cNvSpPr>
            <a:spLocks noGrp="1"/>
          </p:cNvSpPr>
          <p:nvPr>
            <p:ph type="body" sz="quarter" idx="36" hasCustomPrompt="1"/>
          </p:nvPr>
        </p:nvSpPr>
        <p:spPr>
          <a:xfrm>
            <a:off x="860978" y="1787320"/>
            <a:ext cx="3328685"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136D4C19-9655-2DF5-A5E3-973BA4F382A3}"/>
              </a:ext>
            </a:extLst>
          </p:cNvPr>
          <p:cNvSpPr>
            <a:spLocks noGrp="1"/>
          </p:cNvSpPr>
          <p:nvPr>
            <p:ph type="body" sz="quarter" idx="37"/>
          </p:nvPr>
        </p:nvSpPr>
        <p:spPr>
          <a:xfrm>
            <a:off x="860979"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Tree>
    <p:extLst>
      <p:ext uri="{BB962C8B-B14F-4D97-AF65-F5344CB8AC3E}">
        <p14:creationId xmlns:p14="http://schemas.microsoft.com/office/powerpoint/2010/main" val="937631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3 Tab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a:xfrm>
            <a:off x="11507633" y="6395265"/>
            <a:ext cx="484342" cy="365125"/>
          </a:xfrm>
        </p:spPr>
        <p:txBody>
          <a:bodyPr/>
          <a:lstStyle/>
          <a:p>
            <a:fld id="{2066355A-084C-D24E-9AD2-7E4FC41EA627}" type="slidenum">
              <a:rPr lang="en-US" smtClean="0"/>
              <a:pPr/>
              <a:t>‹#›</a:t>
            </a:fld>
            <a:endParaRPr lang="en-US"/>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4" name="Title 1">
            <a:extLst>
              <a:ext uri="{FF2B5EF4-FFF2-40B4-BE49-F238E27FC236}">
                <a16:creationId xmlns:a16="http://schemas.microsoft.com/office/drawing/2014/main" id="{EBFDC413-A501-6280-1B8E-BB5C83FD8452}"/>
              </a:ext>
            </a:extLst>
          </p:cNvPr>
          <p:cNvSpPr txBox="1">
            <a:spLocks/>
          </p:cNvSpPr>
          <p:nvPr userDrawn="1"/>
        </p:nvSpPr>
        <p:spPr>
          <a:xfrm>
            <a:off x="6340043" y="1998544"/>
            <a:ext cx="3658840" cy="4168270"/>
          </a:xfrm>
          <a:prstGeom prst="roundRect">
            <a:avLst>
              <a:gd name="adj" fmla="val 6325"/>
            </a:avLst>
          </a:prstGeom>
          <a:solidFill>
            <a:schemeClr val="bg2">
              <a:lumMod val="95000"/>
            </a:schemeClr>
          </a:solidFill>
          <a:ln w="3175" cmpd="sng">
            <a:noFill/>
          </a:ln>
          <a:effectLst>
            <a:outerShdw blurRad="165100" dist="38100" dir="2700000" algn="tl" rotWithShape="0">
              <a:prstClr val="black">
                <a:alpha val="15000"/>
              </a:prstClr>
            </a:outerShdw>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2" name="Round Single Corner Rectangle 31">
            <a:extLst>
              <a:ext uri="{FF2B5EF4-FFF2-40B4-BE49-F238E27FC236}">
                <a16:creationId xmlns:a16="http://schemas.microsoft.com/office/drawing/2014/main" id="{8338BD73-054D-FF7F-238A-EB3F4C1EDE79}"/>
              </a:ext>
            </a:extLst>
          </p:cNvPr>
          <p:cNvSpPr/>
          <p:nvPr userDrawn="1"/>
        </p:nvSpPr>
        <p:spPr>
          <a:xfrm>
            <a:off x="6351871" y="1753191"/>
            <a:ext cx="3677256"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xt Placeholder 24">
            <a:extLst>
              <a:ext uri="{FF2B5EF4-FFF2-40B4-BE49-F238E27FC236}">
                <a16:creationId xmlns:a16="http://schemas.microsoft.com/office/drawing/2014/main" id="{181B4106-51C5-6A64-AED5-3E4BADCBEE27}"/>
              </a:ext>
            </a:extLst>
          </p:cNvPr>
          <p:cNvSpPr>
            <a:spLocks noGrp="1"/>
          </p:cNvSpPr>
          <p:nvPr>
            <p:ph type="body" sz="quarter" idx="34" hasCustomPrompt="1"/>
          </p:nvPr>
        </p:nvSpPr>
        <p:spPr>
          <a:xfrm>
            <a:off x="6352623" y="1787320"/>
            <a:ext cx="3614084" cy="1045363"/>
          </a:xfrm>
        </p:spPr>
        <p:txBody>
          <a:bodyPr anchor="ctr">
            <a:noAutofit/>
          </a:bodyPr>
          <a:lstStyle>
            <a:lvl1pPr algn="ctr">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5" name="Text Placeholder 32">
            <a:extLst>
              <a:ext uri="{FF2B5EF4-FFF2-40B4-BE49-F238E27FC236}">
                <a16:creationId xmlns:a16="http://schemas.microsoft.com/office/drawing/2014/main" id="{D616573D-5C5B-9CF7-F65B-3442EAD45F05}"/>
              </a:ext>
            </a:extLst>
          </p:cNvPr>
          <p:cNvSpPr>
            <a:spLocks noGrp="1"/>
          </p:cNvSpPr>
          <p:nvPr>
            <p:ph type="body" sz="quarter" idx="35"/>
          </p:nvPr>
        </p:nvSpPr>
        <p:spPr>
          <a:xfrm>
            <a:off x="6502400"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37" name="Title 1">
            <a:extLst>
              <a:ext uri="{FF2B5EF4-FFF2-40B4-BE49-F238E27FC236}">
                <a16:creationId xmlns:a16="http://schemas.microsoft.com/office/drawing/2014/main" id="{0F2B7EEF-D73A-98CA-ADC0-0841FBFA8292}"/>
              </a:ext>
            </a:extLst>
          </p:cNvPr>
          <p:cNvSpPr txBox="1">
            <a:spLocks/>
          </p:cNvSpPr>
          <p:nvPr userDrawn="1"/>
        </p:nvSpPr>
        <p:spPr>
          <a:xfrm>
            <a:off x="2098795" y="1998544"/>
            <a:ext cx="3658840" cy="4168270"/>
          </a:xfrm>
          <a:prstGeom prst="roundRect">
            <a:avLst>
              <a:gd name="adj" fmla="val 6325"/>
            </a:avLst>
          </a:prstGeom>
          <a:solidFill>
            <a:schemeClr val="bg2">
              <a:lumMod val="95000"/>
            </a:schemeClr>
          </a:solidFill>
          <a:ln w="3175" cmpd="sng">
            <a:noFill/>
          </a:ln>
          <a:effectLst>
            <a:outerShdw blurRad="165100" dist="38100" dir="2700000" algn="tl" rotWithShape="0">
              <a:prstClr val="black">
                <a:alpha val="15000"/>
              </a:prstClr>
            </a:outerShdw>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41" name="Round Single Corner Rectangle 40">
            <a:extLst>
              <a:ext uri="{FF2B5EF4-FFF2-40B4-BE49-F238E27FC236}">
                <a16:creationId xmlns:a16="http://schemas.microsoft.com/office/drawing/2014/main" id="{65AF6DAD-3CD1-20C2-69E4-B4F03CA89B4D}"/>
              </a:ext>
            </a:extLst>
          </p:cNvPr>
          <p:cNvSpPr/>
          <p:nvPr userDrawn="1"/>
        </p:nvSpPr>
        <p:spPr>
          <a:xfrm>
            <a:off x="2110623" y="1753191"/>
            <a:ext cx="3677254"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xt Placeholder 24">
            <a:extLst>
              <a:ext uri="{FF2B5EF4-FFF2-40B4-BE49-F238E27FC236}">
                <a16:creationId xmlns:a16="http://schemas.microsoft.com/office/drawing/2014/main" id="{E227CF8F-61E3-B3D4-6FB9-2B1058B02A06}"/>
              </a:ext>
            </a:extLst>
          </p:cNvPr>
          <p:cNvSpPr>
            <a:spLocks noGrp="1"/>
          </p:cNvSpPr>
          <p:nvPr>
            <p:ph type="body" sz="quarter" idx="36" hasCustomPrompt="1"/>
          </p:nvPr>
        </p:nvSpPr>
        <p:spPr>
          <a:xfrm>
            <a:off x="2111375" y="1787320"/>
            <a:ext cx="3614084" cy="1045363"/>
          </a:xfrm>
        </p:spPr>
        <p:txBody>
          <a:bodyPr anchor="ctr">
            <a:noAutofit/>
          </a:bodyPr>
          <a:lstStyle>
            <a:lvl1pPr algn="ctr">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136D4C19-9655-2DF5-A5E3-973BA4F382A3}"/>
              </a:ext>
            </a:extLst>
          </p:cNvPr>
          <p:cNvSpPr>
            <a:spLocks noGrp="1"/>
          </p:cNvSpPr>
          <p:nvPr>
            <p:ph type="body" sz="quarter" idx="37"/>
          </p:nvPr>
        </p:nvSpPr>
        <p:spPr>
          <a:xfrm>
            <a:off x="2261154"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Tree>
    <p:extLst>
      <p:ext uri="{BB962C8B-B14F-4D97-AF65-F5344CB8AC3E}">
        <p14:creationId xmlns:p14="http://schemas.microsoft.com/office/powerpoint/2010/main" val="2898692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Half Tabl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D48EF-10BA-AA47-845D-1E24ECBDDBBA}"/>
              </a:ext>
            </a:extLst>
          </p:cNvPr>
          <p:cNvSpPr txBox="1">
            <a:spLocks/>
          </p:cNvSpPr>
          <p:nvPr userDrawn="1"/>
        </p:nvSpPr>
        <p:spPr>
          <a:xfrm>
            <a:off x="712713" y="2189169"/>
            <a:ext cx="4519873"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3" name="Round Single Corner Rectangle 22">
            <a:extLst>
              <a:ext uri="{FF2B5EF4-FFF2-40B4-BE49-F238E27FC236}">
                <a16:creationId xmlns:a16="http://schemas.microsoft.com/office/drawing/2014/main" id="{F978D54D-28FB-7CD3-F822-CCCF93B12D4C}"/>
              </a:ext>
            </a:extLst>
          </p:cNvPr>
          <p:cNvSpPr/>
          <p:nvPr userDrawn="1"/>
        </p:nvSpPr>
        <p:spPr>
          <a:xfrm>
            <a:off x="712714" y="1766211"/>
            <a:ext cx="4519874"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24">
            <a:extLst>
              <a:ext uri="{FF2B5EF4-FFF2-40B4-BE49-F238E27FC236}">
                <a16:creationId xmlns:a16="http://schemas.microsoft.com/office/drawing/2014/main" id="{CDDC5DBB-8736-49AA-5D0B-F16B2F3D56D6}"/>
              </a:ext>
            </a:extLst>
          </p:cNvPr>
          <p:cNvSpPr>
            <a:spLocks noGrp="1"/>
          </p:cNvSpPr>
          <p:nvPr>
            <p:ph type="body" sz="quarter" idx="36" hasCustomPrompt="1"/>
          </p:nvPr>
        </p:nvSpPr>
        <p:spPr>
          <a:xfrm>
            <a:off x="2958869" y="1787318"/>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Text Placeholder 24">
            <a:extLst>
              <a:ext uri="{FF2B5EF4-FFF2-40B4-BE49-F238E27FC236}">
                <a16:creationId xmlns:a16="http://schemas.microsoft.com/office/drawing/2014/main" id="{0F4D017F-C773-4887-7FED-9EF0C346626D}"/>
              </a:ext>
            </a:extLst>
          </p:cNvPr>
          <p:cNvSpPr>
            <a:spLocks noGrp="1"/>
          </p:cNvSpPr>
          <p:nvPr>
            <p:ph type="body" sz="quarter" idx="25" hasCustomPrompt="1"/>
          </p:nvPr>
        </p:nvSpPr>
        <p:spPr>
          <a:xfrm>
            <a:off x="713465" y="1791257"/>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3" name="Text Placeholder 32">
            <a:extLst>
              <a:ext uri="{FF2B5EF4-FFF2-40B4-BE49-F238E27FC236}">
                <a16:creationId xmlns:a16="http://schemas.microsoft.com/office/drawing/2014/main" id="{C294D600-A70A-276F-B2A0-1DCED9B15628}"/>
              </a:ext>
            </a:extLst>
          </p:cNvPr>
          <p:cNvSpPr>
            <a:spLocks noGrp="1"/>
          </p:cNvSpPr>
          <p:nvPr>
            <p:ph type="body" sz="quarter" idx="29"/>
          </p:nvPr>
        </p:nvSpPr>
        <p:spPr>
          <a:xfrm>
            <a:off x="808374" y="2559119"/>
            <a:ext cx="2090411" cy="3177420"/>
          </a:xfrm>
        </p:spPr>
        <p:txBody>
          <a:bodyPr>
            <a:normAutofit/>
          </a:bodyPr>
          <a:lstStyle>
            <a:lvl1pPr>
              <a:lnSpc>
                <a:spcPct val="150000"/>
              </a:lnSpc>
              <a:spcBef>
                <a:spcPts val="0"/>
              </a:spcBef>
              <a:defRPr sz="1400" b="1"/>
            </a:lvl1pPr>
          </a:lstStyle>
          <a:p>
            <a:pPr lvl="0"/>
            <a:r>
              <a:rPr lang="en-US"/>
              <a:t>Click to edit Master text styles</a:t>
            </a:r>
          </a:p>
        </p:txBody>
      </p:sp>
      <p:sp>
        <p:nvSpPr>
          <p:cNvPr id="36" name="Text Placeholder 32">
            <a:extLst>
              <a:ext uri="{FF2B5EF4-FFF2-40B4-BE49-F238E27FC236}">
                <a16:creationId xmlns:a16="http://schemas.microsoft.com/office/drawing/2014/main" id="{C1D05056-E365-45CD-DF95-520C778300B6}"/>
              </a:ext>
            </a:extLst>
          </p:cNvPr>
          <p:cNvSpPr>
            <a:spLocks noGrp="1"/>
          </p:cNvSpPr>
          <p:nvPr>
            <p:ph type="body" sz="quarter" idx="30"/>
          </p:nvPr>
        </p:nvSpPr>
        <p:spPr>
          <a:xfrm>
            <a:off x="2946914" y="2556715"/>
            <a:ext cx="2186072" cy="3177420"/>
          </a:xfrm>
        </p:spPr>
        <p:txBody>
          <a:bodyPr>
            <a:normAutofit/>
          </a:bodyPr>
          <a:lstStyle>
            <a:lvl1pPr algn="ctr">
              <a:lnSpc>
                <a:spcPct val="150000"/>
              </a:lnSpc>
              <a:spcBef>
                <a:spcPts val="0"/>
              </a:spcBef>
              <a:defRPr sz="1400" b="1"/>
            </a:lvl1pPr>
          </a:lstStyle>
          <a:p>
            <a:pPr lvl="0"/>
            <a:r>
              <a:rPr lang="en-US"/>
              <a:t>Click to edit Master text styles</a:t>
            </a:r>
          </a:p>
        </p:txBody>
      </p:sp>
      <p:sp>
        <p:nvSpPr>
          <p:cNvPr id="35" name="Title 1">
            <a:extLst>
              <a:ext uri="{FF2B5EF4-FFF2-40B4-BE49-F238E27FC236}">
                <a16:creationId xmlns:a16="http://schemas.microsoft.com/office/drawing/2014/main" id="{FC382BCF-9372-A23D-2A62-359AD669CC5C}"/>
              </a:ext>
            </a:extLst>
          </p:cNvPr>
          <p:cNvSpPr txBox="1">
            <a:spLocks/>
          </p:cNvSpPr>
          <p:nvPr userDrawn="1"/>
        </p:nvSpPr>
        <p:spPr>
          <a:xfrm>
            <a:off x="5761966" y="2178803"/>
            <a:ext cx="4519873"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7" name="Round Single Corner Rectangle 36">
            <a:extLst>
              <a:ext uri="{FF2B5EF4-FFF2-40B4-BE49-F238E27FC236}">
                <a16:creationId xmlns:a16="http://schemas.microsoft.com/office/drawing/2014/main" id="{E0E2F6EC-B482-786F-3BE3-E15B69B2E48C}"/>
              </a:ext>
            </a:extLst>
          </p:cNvPr>
          <p:cNvSpPr/>
          <p:nvPr userDrawn="1"/>
        </p:nvSpPr>
        <p:spPr>
          <a:xfrm>
            <a:off x="5761967" y="1770150"/>
            <a:ext cx="4519874"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24">
            <a:extLst>
              <a:ext uri="{FF2B5EF4-FFF2-40B4-BE49-F238E27FC236}">
                <a16:creationId xmlns:a16="http://schemas.microsoft.com/office/drawing/2014/main" id="{761F031E-54E5-94ED-1D9E-07EF9AB1BAB8}"/>
              </a:ext>
            </a:extLst>
          </p:cNvPr>
          <p:cNvSpPr>
            <a:spLocks noGrp="1"/>
          </p:cNvSpPr>
          <p:nvPr>
            <p:ph type="body" sz="quarter" idx="37" hasCustomPrompt="1"/>
          </p:nvPr>
        </p:nvSpPr>
        <p:spPr>
          <a:xfrm>
            <a:off x="8008122" y="1791257"/>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3" name="Text Placeholder 24">
            <a:extLst>
              <a:ext uri="{FF2B5EF4-FFF2-40B4-BE49-F238E27FC236}">
                <a16:creationId xmlns:a16="http://schemas.microsoft.com/office/drawing/2014/main" id="{FA9FBCCE-49DD-7D33-31FE-F161DE5E5460}"/>
              </a:ext>
            </a:extLst>
          </p:cNvPr>
          <p:cNvSpPr>
            <a:spLocks noGrp="1"/>
          </p:cNvSpPr>
          <p:nvPr>
            <p:ph type="body" sz="quarter" idx="38" hasCustomPrompt="1"/>
          </p:nvPr>
        </p:nvSpPr>
        <p:spPr>
          <a:xfrm>
            <a:off x="5762718" y="1795196"/>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EBF7ED9B-4744-AB8B-6732-636F9D8C450C}"/>
              </a:ext>
            </a:extLst>
          </p:cNvPr>
          <p:cNvSpPr>
            <a:spLocks noGrp="1"/>
          </p:cNvSpPr>
          <p:nvPr>
            <p:ph type="body" sz="quarter" idx="39"/>
          </p:nvPr>
        </p:nvSpPr>
        <p:spPr>
          <a:xfrm>
            <a:off x="5857627" y="2539109"/>
            <a:ext cx="2090411" cy="3187063"/>
          </a:xfrm>
        </p:spPr>
        <p:txBody>
          <a:bodyPr>
            <a:normAutofit/>
          </a:bodyPr>
          <a:lstStyle>
            <a:lvl1pPr>
              <a:lnSpc>
                <a:spcPct val="150000"/>
              </a:lnSpc>
              <a:spcBef>
                <a:spcPts val="0"/>
              </a:spcBef>
              <a:defRPr sz="1400" b="1"/>
            </a:lvl1pPr>
          </a:lstStyle>
          <a:p>
            <a:pPr lvl="0"/>
            <a:r>
              <a:rPr lang="en-US"/>
              <a:t>Click to edit Master text styles</a:t>
            </a:r>
          </a:p>
        </p:txBody>
      </p:sp>
      <p:sp>
        <p:nvSpPr>
          <p:cNvPr id="45" name="Text Placeholder 32">
            <a:extLst>
              <a:ext uri="{FF2B5EF4-FFF2-40B4-BE49-F238E27FC236}">
                <a16:creationId xmlns:a16="http://schemas.microsoft.com/office/drawing/2014/main" id="{D430D5FA-1E83-E631-2545-334F255A0A9F}"/>
              </a:ext>
            </a:extLst>
          </p:cNvPr>
          <p:cNvSpPr>
            <a:spLocks noGrp="1"/>
          </p:cNvSpPr>
          <p:nvPr>
            <p:ph type="body" sz="quarter" idx="40"/>
          </p:nvPr>
        </p:nvSpPr>
        <p:spPr>
          <a:xfrm>
            <a:off x="7996167" y="2536705"/>
            <a:ext cx="2186072" cy="3187063"/>
          </a:xfrm>
        </p:spPr>
        <p:txBody>
          <a:bodyPr>
            <a:normAutofit/>
          </a:bodyPr>
          <a:lstStyle>
            <a:lvl1pPr algn="ctr">
              <a:lnSpc>
                <a:spcPct val="150000"/>
              </a:lnSpc>
              <a:spcBef>
                <a:spcPts val="0"/>
              </a:spcBef>
              <a:defRPr sz="1400" b="1"/>
            </a:lvl1pPr>
          </a:lstStyle>
          <a:p>
            <a:pPr lvl="0"/>
            <a:r>
              <a:rPr lang="en-US"/>
              <a:t>Click to edit Master text styles</a:t>
            </a:r>
          </a:p>
        </p:txBody>
      </p:sp>
    </p:spTree>
    <p:extLst>
      <p:ext uri="{BB962C8B-B14F-4D97-AF65-F5344CB8AC3E}">
        <p14:creationId xmlns:p14="http://schemas.microsoft.com/office/powerpoint/2010/main" val="724048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8DBA197-61D9-24CF-BD29-77D6B72BE6B1}"/>
              </a:ext>
            </a:extLst>
          </p:cNvPr>
          <p:cNvGrpSpPr/>
          <p:nvPr userDrawn="1"/>
        </p:nvGrpSpPr>
        <p:grpSpPr>
          <a:xfrm>
            <a:off x="2597918" y="1794994"/>
            <a:ext cx="1536754" cy="1706416"/>
            <a:chOff x="1206440" y="1794994"/>
            <a:chExt cx="1536754" cy="1706416"/>
          </a:xfrm>
          <a:solidFill>
            <a:schemeClr val="accent2"/>
          </a:solidFill>
        </p:grpSpPr>
        <p:sp>
          <p:nvSpPr>
            <p:cNvPr id="19" name="Isosceles Triangle 77">
              <a:extLst>
                <a:ext uri="{FF2B5EF4-FFF2-40B4-BE49-F238E27FC236}">
                  <a16:creationId xmlns:a16="http://schemas.microsoft.com/office/drawing/2014/main" id="{C535D1DB-47CC-5792-AFF5-F83645D5581E}"/>
                </a:ext>
              </a:extLst>
            </p:cNvPr>
            <p:cNvSpPr/>
            <p:nvPr/>
          </p:nvSpPr>
          <p:spPr>
            <a:xfrm rot="10800000">
              <a:off x="1694015"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90F7130A-7834-8633-9B0E-01C73069FE8F}"/>
                </a:ext>
              </a:extLst>
            </p:cNvPr>
            <p:cNvSpPr/>
            <p:nvPr/>
          </p:nvSpPr>
          <p:spPr>
            <a:xfrm>
              <a:off x="1206440"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sp>
        <p:nvSpPr>
          <p:cNvPr id="45" name="Picture Placeholder 44">
            <a:extLst>
              <a:ext uri="{FF2B5EF4-FFF2-40B4-BE49-F238E27FC236}">
                <a16:creationId xmlns:a16="http://schemas.microsoft.com/office/drawing/2014/main" id="{8C09D593-D411-0C43-C2EF-82BBE6C35631}"/>
              </a:ext>
            </a:extLst>
          </p:cNvPr>
          <p:cNvSpPr>
            <a:spLocks noGrp="1"/>
          </p:cNvSpPr>
          <p:nvPr>
            <p:ph type="pic" sz="quarter" idx="31"/>
          </p:nvPr>
        </p:nvSpPr>
        <p:spPr>
          <a:xfrm>
            <a:off x="2845593" y="2062220"/>
            <a:ext cx="1041400" cy="1039813"/>
          </a:xfrm>
        </p:spPr>
        <p:txBody>
          <a:bodyPr/>
          <a:lstStyle/>
          <a:p>
            <a:endParaRPr lang="en-US"/>
          </a:p>
        </p:txBody>
      </p:sp>
      <p:sp>
        <p:nvSpPr>
          <p:cNvPr id="3" name="Slide Number Placeholder 2">
            <a:extLst>
              <a:ext uri="{FF2B5EF4-FFF2-40B4-BE49-F238E27FC236}">
                <a16:creationId xmlns:a16="http://schemas.microsoft.com/office/drawing/2014/main" id="{F8995E0F-61F9-C368-3F8F-D0226551FB9E}"/>
              </a:ext>
            </a:extLst>
          </p:cNvPr>
          <p:cNvSpPr>
            <a:spLocks noGrp="1"/>
          </p:cNvSpPr>
          <p:nvPr>
            <p:ph type="sldNum" sz="quarter" idx="10"/>
          </p:nvPr>
        </p:nvSpPr>
        <p:spPr/>
        <p:txBody>
          <a:bodyPr/>
          <a:lstStyle/>
          <a:p>
            <a:fld id="{2066355A-084C-D24E-9AD2-7E4FC41EA627}" type="slidenum">
              <a:rPr lang="en-US" smtClean="0"/>
              <a:pPr/>
              <a:t>‹#›</a:t>
            </a:fld>
            <a:endParaRPr lang="en-US"/>
          </a:p>
        </p:txBody>
      </p:sp>
      <p:cxnSp>
        <p:nvCxnSpPr>
          <p:cNvPr id="4" name="Straight Connector 3">
            <a:extLst>
              <a:ext uri="{FF2B5EF4-FFF2-40B4-BE49-F238E27FC236}">
                <a16:creationId xmlns:a16="http://schemas.microsoft.com/office/drawing/2014/main" id="{BC356602-D49C-2575-D592-12885E091BDB}"/>
              </a:ext>
            </a:extLst>
          </p:cNvPr>
          <p:cNvCxnSpPr>
            <a:cxnSpLocks/>
          </p:cNvCxnSpPr>
          <p:nvPr userDrawn="1"/>
        </p:nvCxnSpPr>
        <p:spPr>
          <a:xfrm flipH="1">
            <a:off x="0" y="4029927"/>
            <a:ext cx="334085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1958F6-ADC5-18D6-BF58-AE2B68F850D2}"/>
              </a:ext>
            </a:extLst>
          </p:cNvPr>
          <p:cNvCxnSpPr>
            <a:cxnSpLocks/>
          </p:cNvCxnSpPr>
          <p:nvPr userDrawn="1"/>
        </p:nvCxnSpPr>
        <p:spPr>
          <a:xfrm>
            <a:off x="6134300" y="4029927"/>
            <a:ext cx="27432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F4A6A0-2FEA-D9A4-D051-42BC43FBA162}"/>
              </a:ext>
            </a:extLst>
          </p:cNvPr>
          <p:cNvCxnSpPr>
            <a:cxnSpLocks/>
          </p:cNvCxnSpPr>
          <p:nvPr userDrawn="1"/>
        </p:nvCxnSpPr>
        <p:spPr>
          <a:xfrm>
            <a:off x="3340858" y="4029927"/>
            <a:ext cx="279344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F7A20FD-28EA-4AB3-16C3-265C41ECDA61}"/>
              </a:ext>
            </a:extLst>
          </p:cNvPr>
          <p:cNvSpPr/>
          <p:nvPr userDrawn="1"/>
        </p:nvSpPr>
        <p:spPr>
          <a:xfrm>
            <a:off x="5958972" y="3853578"/>
            <a:ext cx="352698" cy="3526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extLst>
              <a:ext uri="{FF2B5EF4-FFF2-40B4-BE49-F238E27FC236}">
                <a16:creationId xmlns:a16="http://schemas.microsoft.com/office/drawing/2014/main" id="{D66DF796-A717-5043-B592-B554C8080014}"/>
              </a:ext>
            </a:extLst>
          </p:cNvPr>
          <p:cNvSpPr/>
          <p:nvPr userDrawn="1"/>
        </p:nvSpPr>
        <p:spPr>
          <a:xfrm>
            <a:off x="3209240" y="3853578"/>
            <a:ext cx="352698" cy="3526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a:extLst>
              <a:ext uri="{FF2B5EF4-FFF2-40B4-BE49-F238E27FC236}">
                <a16:creationId xmlns:a16="http://schemas.microsoft.com/office/drawing/2014/main" id="{7110A7E8-9492-AB7F-CD01-D0D74D00B414}"/>
              </a:ext>
            </a:extLst>
          </p:cNvPr>
          <p:cNvCxnSpPr>
            <a:cxnSpLocks/>
          </p:cNvCxnSpPr>
          <p:nvPr userDrawn="1"/>
        </p:nvCxnSpPr>
        <p:spPr>
          <a:xfrm>
            <a:off x="8877500" y="4029927"/>
            <a:ext cx="331450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E33FCE20-0F10-749A-F1B3-7BCF9EAFE5CD}"/>
              </a:ext>
            </a:extLst>
          </p:cNvPr>
          <p:cNvGrpSpPr/>
          <p:nvPr userDrawn="1"/>
        </p:nvGrpSpPr>
        <p:grpSpPr>
          <a:xfrm>
            <a:off x="8084319" y="1794994"/>
            <a:ext cx="1536754" cy="1706416"/>
            <a:chOff x="6692841" y="1794994"/>
            <a:chExt cx="1536754" cy="1706416"/>
          </a:xfrm>
          <a:solidFill>
            <a:schemeClr val="accent4"/>
          </a:solidFill>
        </p:grpSpPr>
        <p:sp>
          <p:nvSpPr>
            <p:cNvPr id="23" name="Oval 22">
              <a:extLst>
                <a:ext uri="{FF2B5EF4-FFF2-40B4-BE49-F238E27FC236}">
                  <a16:creationId xmlns:a16="http://schemas.microsoft.com/office/drawing/2014/main" id="{AAC90D3F-01C2-FC70-59D9-50A896A2B01F}"/>
                </a:ext>
              </a:extLst>
            </p:cNvPr>
            <p:cNvSpPr/>
            <p:nvPr/>
          </p:nvSpPr>
          <p:spPr>
            <a:xfrm>
              <a:off x="6692841"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Isosceles Triangle 91">
              <a:extLst>
                <a:ext uri="{FF2B5EF4-FFF2-40B4-BE49-F238E27FC236}">
                  <a16:creationId xmlns:a16="http://schemas.microsoft.com/office/drawing/2014/main" id="{742C730B-E05A-D91F-A863-481991083767}"/>
                </a:ext>
              </a:extLst>
            </p:cNvPr>
            <p:cNvSpPr/>
            <p:nvPr/>
          </p:nvSpPr>
          <p:spPr>
            <a:xfrm rot="10800000">
              <a:off x="7180416"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DE25D56C-9491-30A0-2797-CCDB12A8B5EC}"/>
              </a:ext>
            </a:extLst>
          </p:cNvPr>
          <p:cNvGrpSpPr/>
          <p:nvPr userDrawn="1"/>
        </p:nvGrpSpPr>
        <p:grpSpPr>
          <a:xfrm>
            <a:off x="5347650" y="1794994"/>
            <a:ext cx="1536754" cy="1706416"/>
            <a:chOff x="3956172" y="1794994"/>
            <a:chExt cx="1536754" cy="1706416"/>
          </a:xfrm>
          <a:solidFill>
            <a:schemeClr val="accent3"/>
          </a:solidFill>
        </p:grpSpPr>
        <p:sp>
          <p:nvSpPr>
            <p:cNvPr id="26" name="Oval 25">
              <a:extLst>
                <a:ext uri="{FF2B5EF4-FFF2-40B4-BE49-F238E27FC236}">
                  <a16:creationId xmlns:a16="http://schemas.microsoft.com/office/drawing/2014/main" id="{2DAFF3D8-EBA1-664F-22E3-9DFFB7B0914D}"/>
                </a:ext>
              </a:extLst>
            </p:cNvPr>
            <p:cNvSpPr/>
            <p:nvPr/>
          </p:nvSpPr>
          <p:spPr>
            <a:xfrm>
              <a:off x="3956172"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Isosceles Triangle 89">
              <a:extLst>
                <a:ext uri="{FF2B5EF4-FFF2-40B4-BE49-F238E27FC236}">
                  <a16:creationId xmlns:a16="http://schemas.microsoft.com/office/drawing/2014/main" id="{000222E9-3B3B-D420-BD77-4D3EBC2F5957}"/>
                </a:ext>
              </a:extLst>
            </p:cNvPr>
            <p:cNvSpPr/>
            <p:nvPr/>
          </p:nvSpPr>
          <p:spPr>
            <a:xfrm rot="10800000">
              <a:off x="4443747"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8" name="Oval 27">
            <a:extLst>
              <a:ext uri="{FF2B5EF4-FFF2-40B4-BE49-F238E27FC236}">
                <a16:creationId xmlns:a16="http://schemas.microsoft.com/office/drawing/2014/main" id="{2DA5B571-B3A5-61D6-2334-A28EBCE15C5F}"/>
              </a:ext>
            </a:extLst>
          </p:cNvPr>
          <p:cNvSpPr/>
          <p:nvPr userDrawn="1"/>
        </p:nvSpPr>
        <p:spPr>
          <a:xfrm>
            <a:off x="8695641" y="3853578"/>
            <a:ext cx="352698" cy="35269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itle Placeholder 1">
            <a:extLst>
              <a:ext uri="{FF2B5EF4-FFF2-40B4-BE49-F238E27FC236}">
                <a16:creationId xmlns:a16="http://schemas.microsoft.com/office/drawing/2014/main" id="{5064D08C-7DA4-52EB-FB79-5C440356165F}"/>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5" name="Text Placeholder 17">
            <a:extLst>
              <a:ext uri="{FF2B5EF4-FFF2-40B4-BE49-F238E27FC236}">
                <a16:creationId xmlns:a16="http://schemas.microsoft.com/office/drawing/2014/main" id="{0BBA0556-9941-7243-28DD-6B8074A73571}"/>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7" name="Text Placeholder 36">
            <a:extLst>
              <a:ext uri="{FF2B5EF4-FFF2-40B4-BE49-F238E27FC236}">
                <a16:creationId xmlns:a16="http://schemas.microsoft.com/office/drawing/2014/main" id="{AD857116-975C-BBF5-CA0E-A0080861F566}"/>
              </a:ext>
            </a:extLst>
          </p:cNvPr>
          <p:cNvSpPr>
            <a:spLocks noGrp="1"/>
          </p:cNvSpPr>
          <p:nvPr>
            <p:ph type="body" sz="quarter" idx="25" hasCustomPrompt="1"/>
          </p:nvPr>
        </p:nvSpPr>
        <p:spPr>
          <a:xfrm>
            <a:off x="2056732" y="4451350"/>
            <a:ext cx="2684463" cy="369888"/>
          </a:xfrm>
        </p:spPr>
        <p:txBody>
          <a:bodyPr>
            <a:noAutofit/>
          </a:bodyPr>
          <a:lstStyle>
            <a:lvl1pPr algn="ctr">
              <a:defRPr sz="2000" b="1"/>
            </a:lvl1pPr>
          </a:lstStyle>
          <a:p>
            <a:pPr lvl="0"/>
            <a:r>
              <a:rPr lang="en-US"/>
              <a:t>Enter Title</a:t>
            </a:r>
          </a:p>
        </p:txBody>
      </p:sp>
      <p:sp>
        <p:nvSpPr>
          <p:cNvPr id="39" name="Text Placeholder 38">
            <a:extLst>
              <a:ext uri="{FF2B5EF4-FFF2-40B4-BE49-F238E27FC236}">
                <a16:creationId xmlns:a16="http://schemas.microsoft.com/office/drawing/2014/main" id="{0507A34A-1595-0925-F446-F92801171B2F}"/>
              </a:ext>
            </a:extLst>
          </p:cNvPr>
          <p:cNvSpPr>
            <a:spLocks noGrp="1"/>
          </p:cNvSpPr>
          <p:nvPr>
            <p:ph type="body" sz="quarter" idx="26"/>
          </p:nvPr>
        </p:nvSpPr>
        <p:spPr>
          <a:xfrm>
            <a:off x="2056732" y="4821238"/>
            <a:ext cx="2684463" cy="1447800"/>
          </a:xfrm>
        </p:spPr>
        <p:txBody>
          <a:bodyPr>
            <a:normAutofit/>
          </a:bodyPr>
          <a:lstStyle>
            <a:lvl1pPr algn="ctr">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A34692FF-F181-1D23-6CDC-30D78B61589B}"/>
              </a:ext>
            </a:extLst>
          </p:cNvPr>
          <p:cNvSpPr>
            <a:spLocks noGrp="1"/>
          </p:cNvSpPr>
          <p:nvPr>
            <p:ph type="body" sz="quarter" idx="27" hasCustomPrompt="1"/>
          </p:nvPr>
        </p:nvSpPr>
        <p:spPr>
          <a:xfrm>
            <a:off x="4804100" y="4451350"/>
            <a:ext cx="2684463" cy="369888"/>
          </a:xfrm>
        </p:spPr>
        <p:txBody>
          <a:bodyPr>
            <a:noAutofit/>
          </a:bodyPr>
          <a:lstStyle>
            <a:lvl1pPr algn="ctr">
              <a:defRPr sz="2000" b="1"/>
            </a:lvl1pPr>
          </a:lstStyle>
          <a:p>
            <a:pPr lvl="0"/>
            <a:r>
              <a:rPr lang="en-US"/>
              <a:t>Enter Title</a:t>
            </a:r>
          </a:p>
        </p:txBody>
      </p:sp>
      <p:sp>
        <p:nvSpPr>
          <p:cNvPr id="41" name="Text Placeholder 38">
            <a:extLst>
              <a:ext uri="{FF2B5EF4-FFF2-40B4-BE49-F238E27FC236}">
                <a16:creationId xmlns:a16="http://schemas.microsoft.com/office/drawing/2014/main" id="{B62083F5-E8B3-E3DE-E7E7-64BDA901E792}"/>
              </a:ext>
            </a:extLst>
          </p:cNvPr>
          <p:cNvSpPr>
            <a:spLocks noGrp="1"/>
          </p:cNvSpPr>
          <p:nvPr>
            <p:ph type="body" sz="quarter" idx="28"/>
          </p:nvPr>
        </p:nvSpPr>
        <p:spPr>
          <a:xfrm>
            <a:off x="4804100" y="4821238"/>
            <a:ext cx="2684463" cy="1447800"/>
          </a:xfrm>
        </p:spPr>
        <p:txBody>
          <a:bodyPr>
            <a:normAutofit/>
          </a:bodyPr>
          <a:lstStyle>
            <a:lvl1pPr algn="ctr">
              <a:defRPr sz="1600"/>
            </a:lvl1pPr>
          </a:lstStyle>
          <a:p>
            <a:pPr lvl="0"/>
            <a:r>
              <a:rPr lang="en-US"/>
              <a:t>Click to edit Master text styles</a:t>
            </a:r>
          </a:p>
        </p:txBody>
      </p:sp>
      <p:sp>
        <p:nvSpPr>
          <p:cNvPr id="42" name="Text Placeholder 36">
            <a:extLst>
              <a:ext uri="{FF2B5EF4-FFF2-40B4-BE49-F238E27FC236}">
                <a16:creationId xmlns:a16="http://schemas.microsoft.com/office/drawing/2014/main" id="{1ED6227C-B08B-0612-4B0B-F562164E980E}"/>
              </a:ext>
            </a:extLst>
          </p:cNvPr>
          <p:cNvSpPr>
            <a:spLocks noGrp="1"/>
          </p:cNvSpPr>
          <p:nvPr>
            <p:ph type="body" sz="quarter" idx="29" hasCustomPrompt="1"/>
          </p:nvPr>
        </p:nvSpPr>
        <p:spPr>
          <a:xfrm>
            <a:off x="7551468" y="4443455"/>
            <a:ext cx="2684463" cy="369888"/>
          </a:xfrm>
        </p:spPr>
        <p:txBody>
          <a:bodyPr>
            <a:noAutofit/>
          </a:bodyPr>
          <a:lstStyle>
            <a:lvl1pPr algn="ctr">
              <a:defRPr sz="2000" b="1"/>
            </a:lvl1pPr>
          </a:lstStyle>
          <a:p>
            <a:pPr lvl="0"/>
            <a:r>
              <a:rPr lang="en-US"/>
              <a:t>Enter Title</a:t>
            </a:r>
          </a:p>
        </p:txBody>
      </p:sp>
      <p:sp>
        <p:nvSpPr>
          <p:cNvPr id="43" name="Text Placeholder 38">
            <a:extLst>
              <a:ext uri="{FF2B5EF4-FFF2-40B4-BE49-F238E27FC236}">
                <a16:creationId xmlns:a16="http://schemas.microsoft.com/office/drawing/2014/main" id="{011F8004-85AD-D874-B5D2-A3070698BF3F}"/>
              </a:ext>
            </a:extLst>
          </p:cNvPr>
          <p:cNvSpPr>
            <a:spLocks noGrp="1"/>
          </p:cNvSpPr>
          <p:nvPr>
            <p:ph type="body" sz="quarter" idx="30"/>
          </p:nvPr>
        </p:nvSpPr>
        <p:spPr>
          <a:xfrm>
            <a:off x="7551468" y="4813343"/>
            <a:ext cx="2684463" cy="1447800"/>
          </a:xfrm>
        </p:spPr>
        <p:txBody>
          <a:bodyPr>
            <a:normAutofit/>
          </a:bodyPr>
          <a:lstStyle>
            <a:lvl1pPr algn="ctr">
              <a:defRPr sz="1600"/>
            </a:lvl1pPr>
          </a:lstStyle>
          <a:p>
            <a:pPr lvl="0"/>
            <a:r>
              <a:rPr lang="en-US"/>
              <a:t>Click to edit Master text styles</a:t>
            </a:r>
          </a:p>
        </p:txBody>
      </p:sp>
      <p:sp>
        <p:nvSpPr>
          <p:cNvPr id="46" name="Picture Placeholder 44">
            <a:extLst>
              <a:ext uri="{FF2B5EF4-FFF2-40B4-BE49-F238E27FC236}">
                <a16:creationId xmlns:a16="http://schemas.microsoft.com/office/drawing/2014/main" id="{26AC5B60-9D5C-3C69-7BAC-706B5A7AE3A6}"/>
              </a:ext>
            </a:extLst>
          </p:cNvPr>
          <p:cNvSpPr>
            <a:spLocks noGrp="1"/>
          </p:cNvSpPr>
          <p:nvPr>
            <p:ph type="pic" sz="quarter" idx="32"/>
          </p:nvPr>
        </p:nvSpPr>
        <p:spPr>
          <a:xfrm>
            <a:off x="5575300" y="2058718"/>
            <a:ext cx="1041400" cy="1039813"/>
          </a:xfrm>
        </p:spPr>
        <p:txBody>
          <a:bodyPr/>
          <a:lstStyle/>
          <a:p>
            <a:endParaRPr lang="en-US"/>
          </a:p>
        </p:txBody>
      </p:sp>
      <p:sp>
        <p:nvSpPr>
          <p:cNvPr id="47" name="Picture Placeholder 44">
            <a:extLst>
              <a:ext uri="{FF2B5EF4-FFF2-40B4-BE49-F238E27FC236}">
                <a16:creationId xmlns:a16="http://schemas.microsoft.com/office/drawing/2014/main" id="{4EAAB028-6ED4-C31C-2C9F-5E8CED09E9D6}"/>
              </a:ext>
            </a:extLst>
          </p:cNvPr>
          <p:cNvSpPr>
            <a:spLocks noGrp="1"/>
          </p:cNvSpPr>
          <p:nvPr>
            <p:ph type="pic" sz="quarter" idx="33"/>
          </p:nvPr>
        </p:nvSpPr>
        <p:spPr>
          <a:xfrm>
            <a:off x="8331996" y="2058717"/>
            <a:ext cx="1041400" cy="1039813"/>
          </a:xfrm>
        </p:spPr>
        <p:txBody>
          <a:bodyPr/>
          <a:lstStyle/>
          <a:p>
            <a:endParaRPr lang="en-US"/>
          </a:p>
        </p:txBody>
      </p:sp>
    </p:spTree>
    <p:extLst>
      <p:ext uri="{BB962C8B-B14F-4D97-AF65-F5344CB8AC3E}">
        <p14:creationId xmlns:p14="http://schemas.microsoft.com/office/powerpoint/2010/main" val="160389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 Flow 3">
    <p:spTree>
      <p:nvGrpSpPr>
        <p:cNvPr id="1" name=""/>
        <p:cNvGrpSpPr/>
        <p:nvPr/>
      </p:nvGrpSpPr>
      <p:grpSpPr>
        <a:xfrm>
          <a:off x="0" y="0"/>
          <a:ext cx="0" cy="0"/>
          <a:chOff x="0" y="0"/>
          <a:chExt cx="0" cy="0"/>
        </a:xfrm>
      </p:grpSpPr>
      <p:sp>
        <p:nvSpPr>
          <p:cNvPr id="2" name="Right Arrow 10">
            <a:extLst>
              <a:ext uri="{FF2B5EF4-FFF2-40B4-BE49-F238E27FC236}">
                <a16:creationId xmlns:a16="http://schemas.microsoft.com/office/drawing/2014/main" id="{8972ADDD-70B9-EB36-108E-459496BA66D2}"/>
              </a:ext>
            </a:extLst>
          </p:cNvPr>
          <p:cNvSpPr/>
          <p:nvPr userDrawn="1"/>
        </p:nvSpPr>
        <p:spPr>
          <a:xfrm>
            <a:off x="6727760" y="2632697"/>
            <a:ext cx="1018138" cy="4615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A27A750-45A8-8508-E2EA-E724F60169BC}"/>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16" name="Oval 15">
            <a:extLst>
              <a:ext uri="{FF2B5EF4-FFF2-40B4-BE49-F238E27FC236}">
                <a16:creationId xmlns:a16="http://schemas.microsoft.com/office/drawing/2014/main" id="{F537F1A2-5B0F-B254-3DED-67B5BA6B84D1}"/>
              </a:ext>
            </a:extLst>
          </p:cNvPr>
          <p:cNvSpPr/>
          <p:nvPr userDrawn="1"/>
        </p:nvSpPr>
        <p:spPr>
          <a:xfrm>
            <a:off x="7838232" y="1819723"/>
            <a:ext cx="2087526" cy="20875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0E9AF31-CCF3-6912-48C4-BDC079C2CE21}"/>
              </a:ext>
            </a:extLst>
          </p:cNvPr>
          <p:cNvGrpSpPr/>
          <p:nvPr userDrawn="1"/>
        </p:nvGrpSpPr>
        <p:grpSpPr>
          <a:xfrm>
            <a:off x="2371125" y="1819723"/>
            <a:ext cx="2602170" cy="2087526"/>
            <a:chOff x="2309037" y="1819723"/>
            <a:chExt cx="2602170" cy="2087526"/>
          </a:xfrm>
        </p:grpSpPr>
        <p:sp>
          <p:nvSpPr>
            <p:cNvPr id="18" name="Oval 17">
              <a:extLst>
                <a:ext uri="{FF2B5EF4-FFF2-40B4-BE49-F238E27FC236}">
                  <a16:creationId xmlns:a16="http://schemas.microsoft.com/office/drawing/2014/main" id="{8168FD0D-F88B-2214-CF6B-B6C65A7AF170}"/>
                </a:ext>
              </a:extLst>
            </p:cNvPr>
            <p:cNvSpPr/>
            <p:nvPr/>
          </p:nvSpPr>
          <p:spPr>
            <a:xfrm>
              <a:off x="2309037" y="1819723"/>
              <a:ext cx="2087525" cy="20875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0">
              <a:extLst>
                <a:ext uri="{FF2B5EF4-FFF2-40B4-BE49-F238E27FC236}">
                  <a16:creationId xmlns:a16="http://schemas.microsoft.com/office/drawing/2014/main" id="{D532AB60-E58A-0D2B-7941-F73BB0DF6EF5}"/>
                </a:ext>
              </a:extLst>
            </p:cNvPr>
            <p:cNvSpPr/>
            <p:nvPr/>
          </p:nvSpPr>
          <p:spPr>
            <a:xfrm>
              <a:off x="3893069" y="2632698"/>
              <a:ext cx="1018138" cy="461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6C45BFE7-C7B4-7459-0BC2-E514277839D2}"/>
              </a:ext>
            </a:extLst>
          </p:cNvPr>
          <p:cNvSpPr/>
          <p:nvPr/>
        </p:nvSpPr>
        <p:spPr>
          <a:xfrm>
            <a:off x="5130888" y="1819723"/>
            <a:ext cx="2087525" cy="20875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817B7956-E742-CA36-968D-A3FAE36F2F5D}"/>
              </a:ext>
            </a:extLst>
          </p:cNvPr>
          <p:cNvSpPr>
            <a:spLocks noGrp="1"/>
          </p:cNvSpPr>
          <p:nvPr>
            <p:ph type="pic" sz="quarter" idx="11"/>
          </p:nvPr>
        </p:nvSpPr>
        <p:spPr>
          <a:xfrm>
            <a:off x="2740993" y="2180714"/>
            <a:ext cx="1347788" cy="1347787"/>
          </a:xfrm>
        </p:spPr>
        <p:txBody>
          <a:bodyPr/>
          <a:lstStyle/>
          <a:p>
            <a:endParaRPr lang="en-US"/>
          </a:p>
        </p:txBody>
      </p:sp>
      <p:sp>
        <p:nvSpPr>
          <p:cNvPr id="28" name="Picture Placeholder 26">
            <a:extLst>
              <a:ext uri="{FF2B5EF4-FFF2-40B4-BE49-F238E27FC236}">
                <a16:creationId xmlns:a16="http://schemas.microsoft.com/office/drawing/2014/main" id="{19301063-9ECF-5043-FB98-84B3983C2F12}"/>
              </a:ext>
            </a:extLst>
          </p:cNvPr>
          <p:cNvSpPr>
            <a:spLocks noGrp="1"/>
          </p:cNvSpPr>
          <p:nvPr>
            <p:ph type="pic" sz="quarter" idx="12"/>
          </p:nvPr>
        </p:nvSpPr>
        <p:spPr>
          <a:xfrm>
            <a:off x="5512723" y="2211345"/>
            <a:ext cx="1347788" cy="1347787"/>
          </a:xfrm>
        </p:spPr>
        <p:txBody>
          <a:bodyPr/>
          <a:lstStyle/>
          <a:p>
            <a:endParaRPr lang="en-US"/>
          </a:p>
        </p:txBody>
      </p:sp>
      <p:sp>
        <p:nvSpPr>
          <p:cNvPr id="29" name="Picture Placeholder 26">
            <a:extLst>
              <a:ext uri="{FF2B5EF4-FFF2-40B4-BE49-F238E27FC236}">
                <a16:creationId xmlns:a16="http://schemas.microsoft.com/office/drawing/2014/main" id="{2F5BB38F-7FE4-A3B1-C776-00427D8DF4FD}"/>
              </a:ext>
            </a:extLst>
          </p:cNvPr>
          <p:cNvSpPr>
            <a:spLocks noGrp="1"/>
          </p:cNvSpPr>
          <p:nvPr>
            <p:ph type="pic" sz="quarter" idx="13"/>
          </p:nvPr>
        </p:nvSpPr>
        <p:spPr>
          <a:xfrm>
            <a:off x="8208101" y="2211345"/>
            <a:ext cx="1347788" cy="1347787"/>
          </a:xfrm>
        </p:spPr>
        <p:txBody>
          <a:bodyPr/>
          <a:lstStyle/>
          <a:p>
            <a:endParaRPr lang="en-US"/>
          </a:p>
        </p:txBody>
      </p:sp>
      <p:sp>
        <p:nvSpPr>
          <p:cNvPr id="36" name="Text Placeholder 36">
            <a:extLst>
              <a:ext uri="{FF2B5EF4-FFF2-40B4-BE49-F238E27FC236}">
                <a16:creationId xmlns:a16="http://schemas.microsoft.com/office/drawing/2014/main" id="{B302FE5E-0182-F894-DBE8-002D7B46E8DB}"/>
              </a:ext>
            </a:extLst>
          </p:cNvPr>
          <p:cNvSpPr>
            <a:spLocks noGrp="1"/>
          </p:cNvSpPr>
          <p:nvPr>
            <p:ph type="body" sz="quarter" idx="25" hasCustomPrompt="1"/>
          </p:nvPr>
        </p:nvSpPr>
        <p:spPr>
          <a:xfrm>
            <a:off x="2056732" y="4451350"/>
            <a:ext cx="2684463" cy="369888"/>
          </a:xfrm>
        </p:spPr>
        <p:txBody>
          <a:bodyPr>
            <a:noAutofit/>
          </a:bodyPr>
          <a:lstStyle>
            <a:lvl1pPr algn="ctr">
              <a:defRPr sz="2000" b="1"/>
            </a:lvl1pPr>
          </a:lstStyle>
          <a:p>
            <a:pPr lvl="0"/>
            <a:r>
              <a:rPr lang="en-US"/>
              <a:t>Enter Title</a:t>
            </a:r>
          </a:p>
        </p:txBody>
      </p:sp>
      <p:sp>
        <p:nvSpPr>
          <p:cNvPr id="37" name="Text Placeholder 38">
            <a:extLst>
              <a:ext uri="{FF2B5EF4-FFF2-40B4-BE49-F238E27FC236}">
                <a16:creationId xmlns:a16="http://schemas.microsoft.com/office/drawing/2014/main" id="{B2A6960D-8E7D-6494-D2E4-F919369E8880}"/>
              </a:ext>
            </a:extLst>
          </p:cNvPr>
          <p:cNvSpPr>
            <a:spLocks noGrp="1"/>
          </p:cNvSpPr>
          <p:nvPr>
            <p:ph type="body" sz="quarter" idx="26"/>
          </p:nvPr>
        </p:nvSpPr>
        <p:spPr>
          <a:xfrm>
            <a:off x="2056732" y="4821238"/>
            <a:ext cx="2684463" cy="1447800"/>
          </a:xfrm>
        </p:spPr>
        <p:txBody>
          <a:bodyPr>
            <a:normAutofit/>
          </a:bodyPr>
          <a:lstStyle>
            <a:lvl1pPr algn="ctr">
              <a:defRPr sz="1600"/>
            </a:lvl1pPr>
          </a:lstStyle>
          <a:p>
            <a:pPr lvl="0"/>
            <a:r>
              <a:rPr lang="en-US"/>
              <a:t>Click to edit Master text styles</a:t>
            </a:r>
          </a:p>
        </p:txBody>
      </p:sp>
      <p:sp>
        <p:nvSpPr>
          <p:cNvPr id="38" name="Text Placeholder 36">
            <a:extLst>
              <a:ext uri="{FF2B5EF4-FFF2-40B4-BE49-F238E27FC236}">
                <a16:creationId xmlns:a16="http://schemas.microsoft.com/office/drawing/2014/main" id="{07CAB21E-5BDA-5DE9-4ED0-EC87415D66A6}"/>
              </a:ext>
            </a:extLst>
          </p:cNvPr>
          <p:cNvSpPr>
            <a:spLocks noGrp="1"/>
          </p:cNvSpPr>
          <p:nvPr>
            <p:ph type="body" sz="quarter" idx="27" hasCustomPrompt="1"/>
          </p:nvPr>
        </p:nvSpPr>
        <p:spPr>
          <a:xfrm>
            <a:off x="4804100" y="4451350"/>
            <a:ext cx="2684463" cy="369888"/>
          </a:xfrm>
        </p:spPr>
        <p:txBody>
          <a:bodyPr>
            <a:noAutofit/>
          </a:bodyPr>
          <a:lstStyle>
            <a:lvl1pPr algn="ctr">
              <a:defRPr sz="2000" b="1"/>
            </a:lvl1pPr>
          </a:lstStyle>
          <a:p>
            <a:pPr lvl="0"/>
            <a:r>
              <a:rPr lang="en-US"/>
              <a:t>Enter Title</a:t>
            </a:r>
          </a:p>
        </p:txBody>
      </p:sp>
      <p:sp>
        <p:nvSpPr>
          <p:cNvPr id="39" name="Text Placeholder 38">
            <a:extLst>
              <a:ext uri="{FF2B5EF4-FFF2-40B4-BE49-F238E27FC236}">
                <a16:creationId xmlns:a16="http://schemas.microsoft.com/office/drawing/2014/main" id="{DE6AAFB4-EA05-31CF-D78F-A4B61B3D2A39}"/>
              </a:ext>
            </a:extLst>
          </p:cNvPr>
          <p:cNvSpPr>
            <a:spLocks noGrp="1"/>
          </p:cNvSpPr>
          <p:nvPr>
            <p:ph type="body" sz="quarter" idx="28"/>
          </p:nvPr>
        </p:nvSpPr>
        <p:spPr>
          <a:xfrm>
            <a:off x="4804100" y="4821238"/>
            <a:ext cx="2684463" cy="1447800"/>
          </a:xfrm>
        </p:spPr>
        <p:txBody>
          <a:bodyPr>
            <a:normAutofit/>
          </a:bodyPr>
          <a:lstStyle>
            <a:lvl1pPr algn="ctr">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554B5E81-1166-11FF-D41E-021CFA4B53BB}"/>
              </a:ext>
            </a:extLst>
          </p:cNvPr>
          <p:cNvSpPr>
            <a:spLocks noGrp="1"/>
          </p:cNvSpPr>
          <p:nvPr>
            <p:ph type="body" sz="quarter" idx="29" hasCustomPrompt="1"/>
          </p:nvPr>
        </p:nvSpPr>
        <p:spPr>
          <a:xfrm>
            <a:off x="7551468" y="4443455"/>
            <a:ext cx="2684463" cy="369888"/>
          </a:xfrm>
        </p:spPr>
        <p:txBody>
          <a:bodyPr>
            <a:noAutofit/>
          </a:bodyPr>
          <a:lstStyle>
            <a:lvl1pPr algn="ctr">
              <a:defRPr sz="2000" b="1"/>
            </a:lvl1pPr>
          </a:lstStyle>
          <a:p>
            <a:pPr lvl="0"/>
            <a:r>
              <a:rPr lang="en-US"/>
              <a:t>Enter Title</a:t>
            </a:r>
          </a:p>
        </p:txBody>
      </p:sp>
      <p:sp>
        <p:nvSpPr>
          <p:cNvPr id="41" name="Text Placeholder 38">
            <a:extLst>
              <a:ext uri="{FF2B5EF4-FFF2-40B4-BE49-F238E27FC236}">
                <a16:creationId xmlns:a16="http://schemas.microsoft.com/office/drawing/2014/main" id="{3C0F7430-753A-30F2-0689-E652A0758C50}"/>
              </a:ext>
            </a:extLst>
          </p:cNvPr>
          <p:cNvSpPr>
            <a:spLocks noGrp="1"/>
          </p:cNvSpPr>
          <p:nvPr>
            <p:ph type="body" sz="quarter" idx="30"/>
          </p:nvPr>
        </p:nvSpPr>
        <p:spPr>
          <a:xfrm>
            <a:off x="7551468" y="4813343"/>
            <a:ext cx="2684463" cy="1447800"/>
          </a:xfrm>
        </p:spPr>
        <p:txBody>
          <a:bodyPr>
            <a:normAutofit/>
          </a:bodyPr>
          <a:lstStyle>
            <a:lvl1pPr algn="ctr">
              <a:defRPr sz="1600"/>
            </a:lvl1pPr>
          </a:lstStyle>
          <a:p>
            <a:pPr lvl="0"/>
            <a:r>
              <a:rPr lang="en-US"/>
              <a:t>Click to edit Master text styles</a:t>
            </a:r>
          </a:p>
        </p:txBody>
      </p:sp>
      <p:sp>
        <p:nvSpPr>
          <p:cNvPr id="42" name="Title Placeholder 1">
            <a:extLst>
              <a:ext uri="{FF2B5EF4-FFF2-40B4-BE49-F238E27FC236}">
                <a16:creationId xmlns:a16="http://schemas.microsoft.com/office/drawing/2014/main" id="{81B560BF-D50C-34B2-B527-F0A4D701D9E8}"/>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3" name="Text Placeholder 17">
            <a:extLst>
              <a:ext uri="{FF2B5EF4-FFF2-40B4-BE49-F238E27FC236}">
                <a16:creationId xmlns:a16="http://schemas.microsoft.com/office/drawing/2014/main" id="{F2304ED9-52CF-6E8A-E3D5-1F1D0171903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69415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Flow 4">
    <p:spTree>
      <p:nvGrpSpPr>
        <p:cNvPr id="1" name=""/>
        <p:cNvGrpSpPr/>
        <p:nvPr/>
      </p:nvGrpSpPr>
      <p:grpSpPr>
        <a:xfrm>
          <a:off x="0" y="0"/>
          <a:ext cx="0" cy="0"/>
          <a:chOff x="0" y="0"/>
          <a:chExt cx="0" cy="0"/>
        </a:xfrm>
      </p:grpSpPr>
      <p:sp>
        <p:nvSpPr>
          <p:cNvPr id="7" name="Right Arrow 12">
            <a:extLst>
              <a:ext uri="{FF2B5EF4-FFF2-40B4-BE49-F238E27FC236}">
                <a16:creationId xmlns:a16="http://schemas.microsoft.com/office/drawing/2014/main" id="{87200C03-5018-165D-0FE6-0D677B2DA923}"/>
              </a:ext>
            </a:extLst>
          </p:cNvPr>
          <p:cNvSpPr/>
          <p:nvPr userDrawn="1"/>
        </p:nvSpPr>
        <p:spPr>
          <a:xfrm>
            <a:off x="7743846" y="2632698"/>
            <a:ext cx="1018138" cy="46157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A27A750-45A8-8508-E2EA-E724F60169BC}"/>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16" name="Oval 15">
            <a:extLst>
              <a:ext uri="{FF2B5EF4-FFF2-40B4-BE49-F238E27FC236}">
                <a16:creationId xmlns:a16="http://schemas.microsoft.com/office/drawing/2014/main" id="{F537F1A2-5B0F-B254-3DED-67B5BA6B84D1}"/>
              </a:ext>
            </a:extLst>
          </p:cNvPr>
          <p:cNvSpPr/>
          <p:nvPr userDrawn="1"/>
        </p:nvSpPr>
        <p:spPr>
          <a:xfrm>
            <a:off x="6140548" y="1819723"/>
            <a:ext cx="2087526" cy="20875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0E9AF31-CCF3-6912-48C4-BDC079C2CE21}"/>
              </a:ext>
            </a:extLst>
          </p:cNvPr>
          <p:cNvGrpSpPr/>
          <p:nvPr userDrawn="1"/>
        </p:nvGrpSpPr>
        <p:grpSpPr>
          <a:xfrm>
            <a:off x="700514" y="1819723"/>
            <a:ext cx="2602170" cy="2087526"/>
            <a:chOff x="2309037" y="1819723"/>
            <a:chExt cx="2602170" cy="2087526"/>
          </a:xfrm>
        </p:grpSpPr>
        <p:sp>
          <p:nvSpPr>
            <p:cNvPr id="18" name="Oval 17">
              <a:extLst>
                <a:ext uri="{FF2B5EF4-FFF2-40B4-BE49-F238E27FC236}">
                  <a16:creationId xmlns:a16="http://schemas.microsoft.com/office/drawing/2014/main" id="{8168FD0D-F88B-2214-CF6B-B6C65A7AF170}"/>
                </a:ext>
              </a:extLst>
            </p:cNvPr>
            <p:cNvSpPr/>
            <p:nvPr/>
          </p:nvSpPr>
          <p:spPr>
            <a:xfrm>
              <a:off x="2309037" y="1819723"/>
              <a:ext cx="2087525" cy="20875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0">
              <a:extLst>
                <a:ext uri="{FF2B5EF4-FFF2-40B4-BE49-F238E27FC236}">
                  <a16:creationId xmlns:a16="http://schemas.microsoft.com/office/drawing/2014/main" id="{D532AB60-E58A-0D2B-7941-F73BB0DF6EF5}"/>
                </a:ext>
              </a:extLst>
            </p:cNvPr>
            <p:cNvSpPr/>
            <p:nvPr/>
          </p:nvSpPr>
          <p:spPr>
            <a:xfrm>
              <a:off x="3893069" y="2632698"/>
              <a:ext cx="1018138" cy="461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31A126A3-69EA-17D1-4700-2BC8B8AFB834}"/>
              </a:ext>
            </a:extLst>
          </p:cNvPr>
          <p:cNvGrpSpPr/>
          <p:nvPr userDrawn="1"/>
        </p:nvGrpSpPr>
        <p:grpSpPr>
          <a:xfrm>
            <a:off x="3448860" y="1819723"/>
            <a:ext cx="2620527" cy="2087526"/>
            <a:chOff x="5052237" y="1819723"/>
            <a:chExt cx="2620527" cy="2087526"/>
          </a:xfrm>
        </p:grpSpPr>
        <p:sp>
          <p:nvSpPr>
            <p:cNvPr id="22" name="Right Arrow 12">
              <a:extLst>
                <a:ext uri="{FF2B5EF4-FFF2-40B4-BE49-F238E27FC236}">
                  <a16:creationId xmlns:a16="http://schemas.microsoft.com/office/drawing/2014/main" id="{765FC3EE-7B64-B4A5-2F08-952DED045663}"/>
                </a:ext>
              </a:extLst>
            </p:cNvPr>
            <p:cNvSpPr/>
            <p:nvPr/>
          </p:nvSpPr>
          <p:spPr>
            <a:xfrm>
              <a:off x="6654626" y="2632698"/>
              <a:ext cx="1018138" cy="4615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C45BFE7-C7B4-7459-0BC2-E514277839D2}"/>
                </a:ext>
              </a:extLst>
            </p:cNvPr>
            <p:cNvSpPr/>
            <p:nvPr/>
          </p:nvSpPr>
          <p:spPr>
            <a:xfrm>
              <a:off x="5052237" y="1819723"/>
              <a:ext cx="2087525" cy="20875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Picture Placeholder 26">
            <a:extLst>
              <a:ext uri="{FF2B5EF4-FFF2-40B4-BE49-F238E27FC236}">
                <a16:creationId xmlns:a16="http://schemas.microsoft.com/office/drawing/2014/main" id="{817B7956-E742-CA36-968D-A3FAE36F2F5D}"/>
              </a:ext>
            </a:extLst>
          </p:cNvPr>
          <p:cNvSpPr>
            <a:spLocks noGrp="1"/>
          </p:cNvSpPr>
          <p:nvPr>
            <p:ph type="pic" sz="quarter" idx="11"/>
          </p:nvPr>
        </p:nvSpPr>
        <p:spPr>
          <a:xfrm>
            <a:off x="1070382" y="2180714"/>
            <a:ext cx="1347788" cy="1347787"/>
          </a:xfrm>
        </p:spPr>
        <p:txBody>
          <a:bodyPr/>
          <a:lstStyle/>
          <a:p>
            <a:endParaRPr lang="en-US"/>
          </a:p>
        </p:txBody>
      </p:sp>
      <p:sp>
        <p:nvSpPr>
          <p:cNvPr id="28" name="Picture Placeholder 26">
            <a:extLst>
              <a:ext uri="{FF2B5EF4-FFF2-40B4-BE49-F238E27FC236}">
                <a16:creationId xmlns:a16="http://schemas.microsoft.com/office/drawing/2014/main" id="{19301063-9ECF-5043-FB98-84B3983C2F12}"/>
              </a:ext>
            </a:extLst>
          </p:cNvPr>
          <p:cNvSpPr>
            <a:spLocks noGrp="1"/>
          </p:cNvSpPr>
          <p:nvPr>
            <p:ph type="pic" sz="quarter" idx="12"/>
          </p:nvPr>
        </p:nvSpPr>
        <p:spPr>
          <a:xfrm>
            <a:off x="3830695" y="2211345"/>
            <a:ext cx="1347788" cy="1347787"/>
          </a:xfrm>
        </p:spPr>
        <p:txBody>
          <a:bodyPr/>
          <a:lstStyle/>
          <a:p>
            <a:endParaRPr lang="en-US"/>
          </a:p>
        </p:txBody>
      </p:sp>
      <p:sp>
        <p:nvSpPr>
          <p:cNvPr id="29" name="Picture Placeholder 26">
            <a:extLst>
              <a:ext uri="{FF2B5EF4-FFF2-40B4-BE49-F238E27FC236}">
                <a16:creationId xmlns:a16="http://schemas.microsoft.com/office/drawing/2014/main" id="{2F5BB38F-7FE4-A3B1-C776-00427D8DF4FD}"/>
              </a:ext>
            </a:extLst>
          </p:cNvPr>
          <p:cNvSpPr>
            <a:spLocks noGrp="1"/>
          </p:cNvSpPr>
          <p:nvPr>
            <p:ph type="pic" sz="quarter" idx="13"/>
          </p:nvPr>
        </p:nvSpPr>
        <p:spPr>
          <a:xfrm>
            <a:off x="6510417" y="2211345"/>
            <a:ext cx="1347788" cy="1347787"/>
          </a:xfrm>
        </p:spPr>
        <p:txBody>
          <a:bodyPr/>
          <a:lstStyle/>
          <a:p>
            <a:endParaRPr lang="en-US"/>
          </a:p>
        </p:txBody>
      </p:sp>
      <p:sp>
        <p:nvSpPr>
          <p:cNvPr id="36" name="Text Placeholder 36">
            <a:extLst>
              <a:ext uri="{FF2B5EF4-FFF2-40B4-BE49-F238E27FC236}">
                <a16:creationId xmlns:a16="http://schemas.microsoft.com/office/drawing/2014/main" id="{B302FE5E-0182-F894-DBE8-002D7B46E8DB}"/>
              </a:ext>
            </a:extLst>
          </p:cNvPr>
          <p:cNvSpPr>
            <a:spLocks noGrp="1"/>
          </p:cNvSpPr>
          <p:nvPr>
            <p:ph type="body" sz="quarter" idx="25" hasCustomPrompt="1"/>
          </p:nvPr>
        </p:nvSpPr>
        <p:spPr>
          <a:xfrm>
            <a:off x="710212" y="4080961"/>
            <a:ext cx="2684463" cy="369888"/>
          </a:xfrm>
        </p:spPr>
        <p:txBody>
          <a:bodyPr>
            <a:noAutofit/>
          </a:bodyPr>
          <a:lstStyle>
            <a:lvl1pPr algn="l">
              <a:defRPr sz="2000" b="1"/>
            </a:lvl1pPr>
          </a:lstStyle>
          <a:p>
            <a:pPr lvl="0"/>
            <a:r>
              <a:rPr lang="en-US"/>
              <a:t>Enter Title</a:t>
            </a:r>
          </a:p>
        </p:txBody>
      </p:sp>
      <p:sp>
        <p:nvSpPr>
          <p:cNvPr id="37" name="Text Placeholder 38">
            <a:extLst>
              <a:ext uri="{FF2B5EF4-FFF2-40B4-BE49-F238E27FC236}">
                <a16:creationId xmlns:a16="http://schemas.microsoft.com/office/drawing/2014/main" id="{B2A6960D-8E7D-6494-D2E4-F919369E8880}"/>
              </a:ext>
            </a:extLst>
          </p:cNvPr>
          <p:cNvSpPr>
            <a:spLocks noGrp="1"/>
          </p:cNvSpPr>
          <p:nvPr>
            <p:ph type="body" sz="quarter" idx="26"/>
          </p:nvPr>
        </p:nvSpPr>
        <p:spPr>
          <a:xfrm>
            <a:off x="710212" y="4507646"/>
            <a:ext cx="2684463" cy="1761392"/>
          </a:xfrm>
        </p:spPr>
        <p:txBody>
          <a:bodyPr>
            <a:normAutofit/>
          </a:bodyPr>
          <a:lstStyle>
            <a:lvl1pPr algn="l">
              <a:defRPr sz="1600"/>
            </a:lvl1pPr>
          </a:lstStyle>
          <a:p>
            <a:pPr lvl="0"/>
            <a:r>
              <a:rPr lang="en-US"/>
              <a:t>Click to edit Master text styles</a:t>
            </a:r>
          </a:p>
        </p:txBody>
      </p:sp>
      <p:sp>
        <p:nvSpPr>
          <p:cNvPr id="38" name="Text Placeholder 36">
            <a:extLst>
              <a:ext uri="{FF2B5EF4-FFF2-40B4-BE49-F238E27FC236}">
                <a16:creationId xmlns:a16="http://schemas.microsoft.com/office/drawing/2014/main" id="{07CAB21E-5BDA-5DE9-4ED0-EC87415D66A6}"/>
              </a:ext>
            </a:extLst>
          </p:cNvPr>
          <p:cNvSpPr>
            <a:spLocks noGrp="1"/>
          </p:cNvSpPr>
          <p:nvPr>
            <p:ph type="body" sz="quarter" idx="27" hasCustomPrompt="1"/>
          </p:nvPr>
        </p:nvSpPr>
        <p:spPr>
          <a:xfrm>
            <a:off x="3446163" y="4080961"/>
            <a:ext cx="2684463" cy="369888"/>
          </a:xfrm>
        </p:spPr>
        <p:txBody>
          <a:bodyPr>
            <a:noAutofit/>
          </a:bodyPr>
          <a:lstStyle>
            <a:lvl1pPr algn="l">
              <a:defRPr sz="2000" b="1"/>
            </a:lvl1pPr>
          </a:lstStyle>
          <a:p>
            <a:pPr lvl="0"/>
            <a:r>
              <a:rPr lang="en-US"/>
              <a:t>Enter Title</a:t>
            </a:r>
          </a:p>
        </p:txBody>
      </p:sp>
      <p:sp>
        <p:nvSpPr>
          <p:cNvPr id="39" name="Text Placeholder 38">
            <a:extLst>
              <a:ext uri="{FF2B5EF4-FFF2-40B4-BE49-F238E27FC236}">
                <a16:creationId xmlns:a16="http://schemas.microsoft.com/office/drawing/2014/main" id="{DE6AAFB4-EA05-31CF-D78F-A4B61B3D2A39}"/>
              </a:ext>
            </a:extLst>
          </p:cNvPr>
          <p:cNvSpPr>
            <a:spLocks noGrp="1"/>
          </p:cNvSpPr>
          <p:nvPr>
            <p:ph type="body" sz="quarter" idx="28"/>
          </p:nvPr>
        </p:nvSpPr>
        <p:spPr>
          <a:xfrm>
            <a:off x="3446163" y="4507646"/>
            <a:ext cx="2684463" cy="1761392"/>
          </a:xfrm>
        </p:spPr>
        <p:txBody>
          <a:bodyPr>
            <a:normAutofit/>
          </a:bodyPr>
          <a:lstStyle>
            <a:lvl1pPr algn="l">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554B5E81-1166-11FF-D41E-021CFA4B53BB}"/>
              </a:ext>
            </a:extLst>
          </p:cNvPr>
          <p:cNvSpPr>
            <a:spLocks noGrp="1"/>
          </p:cNvSpPr>
          <p:nvPr>
            <p:ph type="body" sz="quarter" idx="29" hasCustomPrompt="1"/>
          </p:nvPr>
        </p:nvSpPr>
        <p:spPr>
          <a:xfrm>
            <a:off x="6177875" y="4073066"/>
            <a:ext cx="2684463" cy="369888"/>
          </a:xfrm>
        </p:spPr>
        <p:txBody>
          <a:bodyPr>
            <a:noAutofit/>
          </a:bodyPr>
          <a:lstStyle>
            <a:lvl1pPr algn="l">
              <a:defRPr sz="2000" b="1"/>
            </a:lvl1pPr>
          </a:lstStyle>
          <a:p>
            <a:pPr lvl="0"/>
            <a:r>
              <a:rPr lang="en-US"/>
              <a:t>Enter Title</a:t>
            </a:r>
          </a:p>
        </p:txBody>
      </p:sp>
      <p:sp>
        <p:nvSpPr>
          <p:cNvPr id="41" name="Text Placeholder 38">
            <a:extLst>
              <a:ext uri="{FF2B5EF4-FFF2-40B4-BE49-F238E27FC236}">
                <a16:creationId xmlns:a16="http://schemas.microsoft.com/office/drawing/2014/main" id="{3C0F7430-753A-30F2-0689-E652A0758C50}"/>
              </a:ext>
            </a:extLst>
          </p:cNvPr>
          <p:cNvSpPr>
            <a:spLocks noGrp="1"/>
          </p:cNvSpPr>
          <p:nvPr>
            <p:ph type="body" sz="quarter" idx="30"/>
          </p:nvPr>
        </p:nvSpPr>
        <p:spPr>
          <a:xfrm>
            <a:off x="6177875" y="4499751"/>
            <a:ext cx="2684463" cy="1761392"/>
          </a:xfrm>
        </p:spPr>
        <p:txBody>
          <a:bodyPr>
            <a:normAutofit/>
          </a:bodyPr>
          <a:lstStyle>
            <a:lvl1pPr algn="l">
              <a:defRPr sz="1600"/>
            </a:lvl1pPr>
          </a:lstStyle>
          <a:p>
            <a:pPr lvl="0"/>
            <a:r>
              <a:rPr lang="en-US"/>
              <a:t>Click to edit Master text styles</a:t>
            </a:r>
          </a:p>
        </p:txBody>
      </p:sp>
      <p:sp>
        <p:nvSpPr>
          <p:cNvPr id="42" name="Title Placeholder 1">
            <a:extLst>
              <a:ext uri="{FF2B5EF4-FFF2-40B4-BE49-F238E27FC236}">
                <a16:creationId xmlns:a16="http://schemas.microsoft.com/office/drawing/2014/main" id="{81B560BF-D50C-34B2-B527-F0A4D701D9E8}"/>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3" name="Text Placeholder 17">
            <a:extLst>
              <a:ext uri="{FF2B5EF4-FFF2-40B4-BE49-F238E27FC236}">
                <a16:creationId xmlns:a16="http://schemas.microsoft.com/office/drawing/2014/main" id="{F2304ED9-52CF-6E8A-E3D5-1F1D0171903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 name="Oval 1">
            <a:extLst>
              <a:ext uri="{FF2B5EF4-FFF2-40B4-BE49-F238E27FC236}">
                <a16:creationId xmlns:a16="http://schemas.microsoft.com/office/drawing/2014/main" id="{AB827D77-2B05-CDC8-8BC2-E32D16CD05F2}"/>
              </a:ext>
            </a:extLst>
          </p:cNvPr>
          <p:cNvSpPr/>
          <p:nvPr userDrawn="1"/>
        </p:nvSpPr>
        <p:spPr>
          <a:xfrm>
            <a:off x="8868077" y="1819723"/>
            <a:ext cx="2087526" cy="20875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6">
            <a:extLst>
              <a:ext uri="{FF2B5EF4-FFF2-40B4-BE49-F238E27FC236}">
                <a16:creationId xmlns:a16="http://schemas.microsoft.com/office/drawing/2014/main" id="{049E12C1-718A-DBA9-2836-F385046E3823}"/>
              </a:ext>
            </a:extLst>
          </p:cNvPr>
          <p:cNvSpPr>
            <a:spLocks noGrp="1"/>
          </p:cNvSpPr>
          <p:nvPr>
            <p:ph type="pic" sz="quarter" idx="31"/>
          </p:nvPr>
        </p:nvSpPr>
        <p:spPr>
          <a:xfrm>
            <a:off x="9237946" y="2211345"/>
            <a:ext cx="1347788" cy="1347787"/>
          </a:xfrm>
        </p:spPr>
        <p:txBody>
          <a:bodyPr/>
          <a:lstStyle/>
          <a:p>
            <a:endParaRPr lang="en-US"/>
          </a:p>
        </p:txBody>
      </p:sp>
      <p:sp>
        <p:nvSpPr>
          <p:cNvPr id="5" name="Text Placeholder 36">
            <a:extLst>
              <a:ext uri="{FF2B5EF4-FFF2-40B4-BE49-F238E27FC236}">
                <a16:creationId xmlns:a16="http://schemas.microsoft.com/office/drawing/2014/main" id="{2B2D69A6-7D91-F65E-8C2E-495E21891472}"/>
              </a:ext>
            </a:extLst>
          </p:cNvPr>
          <p:cNvSpPr>
            <a:spLocks noGrp="1"/>
          </p:cNvSpPr>
          <p:nvPr>
            <p:ph type="body" sz="quarter" idx="32" hasCustomPrompt="1"/>
          </p:nvPr>
        </p:nvSpPr>
        <p:spPr>
          <a:xfrm>
            <a:off x="8905404" y="4073066"/>
            <a:ext cx="2684463" cy="369888"/>
          </a:xfrm>
        </p:spPr>
        <p:txBody>
          <a:bodyPr>
            <a:noAutofit/>
          </a:bodyPr>
          <a:lstStyle>
            <a:lvl1pPr algn="l">
              <a:defRPr sz="2000" b="1"/>
            </a:lvl1pPr>
          </a:lstStyle>
          <a:p>
            <a:pPr lvl="0"/>
            <a:r>
              <a:rPr lang="en-US"/>
              <a:t>Enter Title</a:t>
            </a:r>
          </a:p>
        </p:txBody>
      </p:sp>
      <p:sp>
        <p:nvSpPr>
          <p:cNvPr id="6" name="Text Placeholder 38">
            <a:extLst>
              <a:ext uri="{FF2B5EF4-FFF2-40B4-BE49-F238E27FC236}">
                <a16:creationId xmlns:a16="http://schemas.microsoft.com/office/drawing/2014/main" id="{79BAB6DE-D2D4-0AD5-B665-44D3A57B6E59}"/>
              </a:ext>
            </a:extLst>
          </p:cNvPr>
          <p:cNvSpPr>
            <a:spLocks noGrp="1"/>
          </p:cNvSpPr>
          <p:nvPr>
            <p:ph type="body" sz="quarter" idx="33"/>
          </p:nvPr>
        </p:nvSpPr>
        <p:spPr>
          <a:xfrm>
            <a:off x="8905404" y="4499751"/>
            <a:ext cx="2684463" cy="1761392"/>
          </a:xfrm>
        </p:spPr>
        <p:txBody>
          <a:bodyPr>
            <a:normAutofit/>
          </a:bodyPr>
          <a:lstStyle>
            <a:lvl1pPr algn="l">
              <a:defRPr sz="1600"/>
            </a:lvl1pPr>
          </a:lstStyle>
          <a:p>
            <a:pPr lvl="0"/>
            <a:r>
              <a:rPr lang="en-US"/>
              <a:t>Click to edit Master text styles</a:t>
            </a:r>
          </a:p>
        </p:txBody>
      </p:sp>
    </p:spTree>
    <p:extLst>
      <p:ext uri="{BB962C8B-B14F-4D97-AF65-F5344CB8AC3E}">
        <p14:creationId xmlns:p14="http://schemas.microsoft.com/office/powerpoint/2010/main" val="1067856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6C4812-F53D-0DA4-CBF6-8D010BFDFCA1}"/>
              </a:ext>
            </a:extLst>
          </p:cNvPr>
          <p:cNvSpPr>
            <a:spLocks noGrp="1"/>
          </p:cNvSpPr>
          <p:nvPr>
            <p:ph type="sldNum" sz="quarter" idx="10"/>
          </p:nvPr>
        </p:nvSpPr>
        <p:spPr/>
        <p:txBody>
          <a:bodyPr/>
          <a:lstStyle/>
          <a:p>
            <a:fld id="{2066355A-084C-D24E-9AD2-7E4FC41EA627}" type="slidenum">
              <a:rPr lang="en-US" smtClean="0"/>
              <a:pPr/>
              <a:t>‹#›</a:t>
            </a:fld>
            <a:endParaRPr lang="en-US"/>
          </a:p>
        </p:txBody>
      </p:sp>
      <p:cxnSp>
        <p:nvCxnSpPr>
          <p:cNvPr id="29" name="Straight Connector 28">
            <a:extLst>
              <a:ext uri="{FF2B5EF4-FFF2-40B4-BE49-F238E27FC236}">
                <a16:creationId xmlns:a16="http://schemas.microsoft.com/office/drawing/2014/main" id="{9068558E-AD89-7858-3B40-3BE38606ED5F}"/>
              </a:ext>
            </a:extLst>
          </p:cNvPr>
          <p:cNvCxnSpPr/>
          <p:nvPr userDrawn="1"/>
        </p:nvCxnSpPr>
        <p:spPr>
          <a:xfrm flipV="1">
            <a:off x="975551" y="2946031"/>
            <a:ext cx="0" cy="81315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AD77854-5A46-9F3E-3795-CB5CAE7C7F5C}"/>
              </a:ext>
            </a:extLst>
          </p:cNvPr>
          <p:cNvCxnSpPr>
            <a:cxnSpLocks/>
          </p:cNvCxnSpPr>
          <p:nvPr userDrawn="1"/>
        </p:nvCxnSpPr>
        <p:spPr>
          <a:xfrm>
            <a:off x="-846667" y="3876876"/>
            <a:ext cx="13326534"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9A75302A-A471-9FD4-B569-CBBA10ABD9A5}"/>
              </a:ext>
            </a:extLst>
          </p:cNvPr>
          <p:cNvSpPr/>
          <p:nvPr userDrawn="1"/>
        </p:nvSpPr>
        <p:spPr>
          <a:xfrm>
            <a:off x="857864" y="3758022"/>
            <a:ext cx="235373" cy="2353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1DA17A33-ED3D-F174-2EAF-D956190C96DA}"/>
              </a:ext>
            </a:extLst>
          </p:cNvPr>
          <p:cNvCxnSpPr>
            <a:cxnSpLocks/>
          </p:cNvCxnSpPr>
          <p:nvPr userDrawn="1"/>
        </p:nvCxnSpPr>
        <p:spPr>
          <a:xfrm flipV="1">
            <a:off x="3671409" y="3858701"/>
            <a:ext cx="0" cy="159281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5C81616-8F32-40F9-C6E5-75696B25302B}"/>
              </a:ext>
            </a:extLst>
          </p:cNvPr>
          <p:cNvSpPr/>
          <p:nvPr userDrawn="1"/>
        </p:nvSpPr>
        <p:spPr>
          <a:xfrm>
            <a:off x="3570546" y="3758022"/>
            <a:ext cx="235373" cy="2353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51D062D4-2491-2A8D-9622-5100B32E019D}"/>
              </a:ext>
            </a:extLst>
          </p:cNvPr>
          <p:cNvCxnSpPr/>
          <p:nvPr userDrawn="1"/>
        </p:nvCxnSpPr>
        <p:spPr>
          <a:xfrm flipV="1">
            <a:off x="6405051" y="2948351"/>
            <a:ext cx="0" cy="81315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9957E90D-59D3-0CB3-6A9F-C761B321C967}"/>
              </a:ext>
            </a:extLst>
          </p:cNvPr>
          <p:cNvSpPr/>
          <p:nvPr userDrawn="1"/>
        </p:nvSpPr>
        <p:spPr>
          <a:xfrm>
            <a:off x="6283228" y="3758022"/>
            <a:ext cx="235373" cy="2353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0718E73A-F14E-61F7-6362-1E7876B12F54}"/>
              </a:ext>
            </a:extLst>
          </p:cNvPr>
          <p:cNvCxnSpPr>
            <a:cxnSpLocks/>
          </p:cNvCxnSpPr>
          <p:nvPr userDrawn="1"/>
        </p:nvCxnSpPr>
        <p:spPr>
          <a:xfrm flipV="1">
            <a:off x="9113597" y="3861021"/>
            <a:ext cx="0" cy="14039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A9895DC4-278B-C7F1-FCC7-9C49110F18F5}"/>
              </a:ext>
            </a:extLst>
          </p:cNvPr>
          <p:cNvSpPr/>
          <p:nvPr userDrawn="1"/>
        </p:nvSpPr>
        <p:spPr>
          <a:xfrm>
            <a:off x="8995910" y="3758022"/>
            <a:ext cx="235373" cy="2353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A5DEBB6C-7329-EC27-C8C0-B912AAF45DE3}"/>
              </a:ext>
            </a:extLst>
          </p:cNvPr>
          <p:cNvSpPr txBox="1"/>
          <p:nvPr userDrawn="1"/>
        </p:nvSpPr>
        <p:spPr>
          <a:xfrm>
            <a:off x="7888675" y="4549577"/>
            <a:ext cx="1804560" cy="338554"/>
          </a:xfrm>
          <a:prstGeom prst="rect">
            <a:avLst/>
          </a:prstGeom>
          <a:noFill/>
        </p:spPr>
        <p:txBody>
          <a:bodyPr wrap="square" rtlCol="0">
            <a:spAutoFit/>
          </a:bodyPr>
          <a:lstStyle/>
          <a:p>
            <a:endParaRPr lang="en-US" sz="1600" b="1">
              <a:solidFill>
                <a:srgbClr val="586169"/>
              </a:solidFill>
              <a:latin typeface="+mj-lt"/>
              <a:ea typeface="Lato" charset="0"/>
              <a:cs typeface="Lato" charset="0"/>
            </a:endParaRPr>
          </a:p>
        </p:txBody>
      </p:sp>
      <p:sp>
        <p:nvSpPr>
          <p:cNvPr id="60" name="Picture Placeholder 59">
            <a:extLst>
              <a:ext uri="{FF2B5EF4-FFF2-40B4-BE49-F238E27FC236}">
                <a16:creationId xmlns:a16="http://schemas.microsoft.com/office/drawing/2014/main" id="{D9A9615D-89F4-12E2-F4DA-C12C17DF78F9}"/>
              </a:ext>
            </a:extLst>
          </p:cNvPr>
          <p:cNvSpPr>
            <a:spLocks noGrp="1"/>
          </p:cNvSpPr>
          <p:nvPr>
            <p:ph type="pic" sz="quarter" idx="25"/>
          </p:nvPr>
        </p:nvSpPr>
        <p:spPr>
          <a:xfrm>
            <a:off x="325421" y="1822426"/>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1" name="Picture Placeholder 60">
            <a:extLst>
              <a:ext uri="{FF2B5EF4-FFF2-40B4-BE49-F238E27FC236}">
                <a16:creationId xmlns:a16="http://schemas.microsoft.com/office/drawing/2014/main" id="{B02164F1-7903-5212-B75E-5B4519043CF8}"/>
              </a:ext>
            </a:extLst>
          </p:cNvPr>
          <p:cNvSpPr>
            <a:spLocks noGrp="1"/>
          </p:cNvSpPr>
          <p:nvPr>
            <p:ph type="pic" sz="quarter" idx="26"/>
          </p:nvPr>
        </p:nvSpPr>
        <p:spPr>
          <a:xfrm>
            <a:off x="5780026" y="1818514"/>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2" name="Picture Placeholder 61">
            <a:extLst>
              <a:ext uri="{FF2B5EF4-FFF2-40B4-BE49-F238E27FC236}">
                <a16:creationId xmlns:a16="http://schemas.microsoft.com/office/drawing/2014/main" id="{7C2A58B1-A6AD-DE53-F1DC-27774028F153}"/>
              </a:ext>
            </a:extLst>
          </p:cNvPr>
          <p:cNvSpPr>
            <a:spLocks noGrp="1"/>
          </p:cNvSpPr>
          <p:nvPr>
            <p:ph type="pic" sz="quarter" idx="27"/>
          </p:nvPr>
        </p:nvSpPr>
        <p:spPr>
          <a:xfrm>
            <a:off x="3035615" y="4571245"/>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3" name="Picture Placeholder 62">
            <a:extLst>
              <a:ext uri="{FF2B5EF4-FFF2-40B4-BE49-F238E27FC236}">
                <a16:creationId xmlns:a16="http://schemas.microsoft.com/office/drawing/2014/main" id="{155E6D72-672F-B2A6-F772-B944B28395F1}"/>
              </a:ext>
            </a:extLst>
          </p:cNvPr>
          <p:cNvSpPr>
            <a:spLocks noGrp="1"/>
          </p:cNvSpPr>
          <p:nvPr>
            <p:ph type="pic" sz="quarter" idx="28"/>
          </p:nvPr>
        </p:nvSpPr>
        <p:spPr>
          <a:xfrm>
            <a:off x="8477802" y="4571245"/>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6" name="Text Placeholder 65">
            <a:extLst>
              <a:ext uri="{FF2B5EF4-FFF2-40B4-BE49-F238E27FC236}">
                <a16:creationId xmlns:a16="http://schemas.microsoft.com/office/drawing/2014/main" id="{2B144AE5-09E7-53B6-42A7-8ED3C39346CE}"/>
              </a:ext>
            </a:extLst>
          </p:cNvPr>
          <p:cNvSpPr>
            <a:spLocks noGrp="1"/>
          </p:cNvSpPr>
          <p:nvPr>
            <p:ph type="body" sz="quarter" idx="29"/>
          </p:nvPr>
        </p:nvSpPr>
        <p:spPr>
          <a:xfrm>
            <a:off x="1711325" y="2169225"/>
            <a:ext cx="2737669"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67" name="Text Placeholder 65">
            <a:extLst>
              <a:ext uri="{FF2B5EF4-FFF2-40B4-BE49-F238E27FC236}">
                <a16:creationId xmlns:a16="http://schemas.microsoft.com/office/drawing/2014/main" id="{8FE380C2-ABC2-FE20-1F0E-330F336821E9}"/>
              </a:ext>
            </a:extLst>
          </p:cNvPr>
          <p:cNvSpPr>
            <a:spLocks noGrp="1"/>
          </p:cNvSpPr>
          <p:nvPr>
            <p:ph type="body" sz="quarter" idx="30"/>
          </p:nvPr>
        </p:nvSpPr>
        <p:spPr>
          <a:xfrm>
            <a:off x="1701071" y="2815465"/>
            <a:ext cx="2737669"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4" name="Text Placeholder 65">
            <a:extLst>
              <a:ext uri="{FF2B5EF4-FFF2-40B4-BE49-F238E27FC236}">
                <a16:creationId xmlns:a16="http://schemas.microsoft.com/office/drawing/2014/main" id="{02B0B604-22A0-032A-D66B-10F33986EE62}"/>
              </a:ext>
            </a:extLst>
          </p:cNvPr>
          <p:cNvSpPr>
            <a:spLocks noGrp="1"/>
          </p:cNvSpPr>
          <p:nvPr>
            <p:ph type="body" sz="quarter" idx="37"/>
          </p:nvPr>
        </p:nvSpPr>
        <p:spPr>
          <a:xfrm>
            <a:off x="7179365" y="2163980"/>
            <a:ext cx="2580270"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5" name="Text Placeholder 65">
            <a:extLst>
              <a:ext uri="{FF2B5EF4-FFF2-40B4-BE49-F238E27FC236}">
                <a16:creationId xmlns:a16="http://schemas.microsoft.com/office/drawing/2014/main" id="{BA37FE0B-4BE5-8888-E182-BBDC9F9DECCA}"/>
              </a:ext>
            </a:extLst>
          </p:cNvPr>
          <p:cNvSpPr>
            <a:spLocks noGrp="1"/>
          </p:cNvSpPr>
          <p:nvPr>
            <p:ph type="body" sz="quarter" idx="38"/>
          </p:nvPr>
        </p:nvSpPr>
        <p:spPr>
          <a:xfrm>
            <a:off x="7169111" y="2810220"/>
            <a:ext cx="2580270"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6" name="Text Placeholder 65">
            <a:extLst>
              <a:ext uri="{FF2B5EF4-FFF2-40B4-BE49-F238E27FC236}">
                <a16:creationId xmlns:a16="http://schemas.microsoft.com/office/drawing/2014/main" id="{1616A0CF-EB70-D017-A6FB-2EC2350FEF48}"/>
              </a:ext>
            </a:extLst>
          </p:cNvPr>
          <p:cNvSpPr>
            <a:spLocks noGrp="1"/>
          </p:cNvSpPr>
          <p:nvPr>
            <p:ph type="body" sz="quarter" idx="39"/>
          </p:nvPr>
        </p:nvSpPr>
        <p:spPr>
          <a:xfrm>
            <a:off x="4449000" y="4461777"/>
            <a:ext cx="2612867"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7" name="Text Placeholder 65">
            <a:extLst>
              <a:ext uri="{FF2B5EF4-FFF2-40B4-BE49-F238E27FC236}">
                <a16:creationId xmlns:a16="http://schemas.microsoft.com/office/drawing/2014/main" id="{29DD45D0-FD58-D52B-1E6E-241870456420}"/>
              </a:ext>
            </a:extLst>
          </p:cNvPr>
          <p:cNvSpPr>
            <a:spLocks noGrp="1"/>
          </p:cNvSpPr>
          <p:nvPr>
            <p:ph type="body" sz="quarter" idx="40"/>
          </p:nvPr>
        </p:nvSpPr>
        <p:spPr>
          <a:xfrm>
            <a:off x="4438746" y="5108017"/>
            <a:ext cx="2612867"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8" name="Text Placeholder 65">
            <a:extLst>
              <a:ext uri="{FF2B5EF4-FFF2-40B4-BE49-F238E27FC236}">
                <a16:creationId xmlns:a16="http://schemas.microsoft.com/office/drawing/2014/main" id="{4D63C993-31CF-B02C-D2D4-B4FE901FCC29}"/>
              </a:ext>
            </a:extLst>
          </p:cNvPr>
          <p:cNvSpPr>
            <a:spLocks noGrp="1"/>
          </p:cNvSpPr>
          <p:nvPr>
            <p:ph type="body" sz="quarter" idx="41"/>
          </p:nvPr>
        </p:nvSpPr>
        <p:spPr>
          <a:xfrm>
            <a:off x="9899325" y="4461777"/>
            <a:ext cx="2187575"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9" name="Text Placeholder 65">
            <a:extLst>
              <a:ext uri="{FF2B5EF4-FFF2-40B4-BE49-F238E27FC236}">
                <a16:creationId xmlns:a16="http://schemas.microsoft.com/office/drawing/2014/main" id="{7666A980-15C1-9D2F-98F5-163C3432840F}"/>
              </a:ext>
            </a:extLst>
          </p:cNvPr>
          <p:cNvSpPr>
            <a:spLocks noGrp="1"/>
          </p:cNvSpPr>
          <p:nvPr>
            <p:ph type="body" sz="quarter" idx="42"/>
          </p:nvPr>
        </p:nvSpPr>
        <p:spPr>
          <a:xfrm>
            <a:off x="9889071" y="5108017"/>
            <a:ext cx="2187575"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2" name="Title Placeholder 1">
            <a:extLst>
              <a:ext uri="{FF2B5EF4-FFF2-40B4-BE49-F238E27FC236}">
                <a16:creationId xmlns:a16="http://schemas.microsoft.com/office/drawing/2014/main" id="{8A16E18C-322B-8BE9-9A12-943399EFF6CB}"/>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 name="Text Placeholder 17">
            <a:extLst>
              <a:ext uri="{FF2B5EF4-FFF2-40B4-BE49-F238E27FC236}">
                <a16:creationId xmlns:a16="http://schemas.microsoft.com/office/drawing/2014/main" id="{FBE21A83-409A-52B1-02C3-D2134B1B506F}"/>
              </a:ext>
            </a:extLst>
          </p:cNvPr>
          <p:cNvSpPr>
            <a:spLocks noGrp="1"/>
          </p:cNvSpPr>
          <p:nvPr>
            <p:ph type="body" sz="quarter" idx="24"/>
          </p:nvPr>
        </p:nvSpPr>
        <p:spPr>
          <a:xfrm>
            <a:off x="711200" y="1227221"/>
            <a:ext cx="101600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583322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 Image (Gr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5895472" y="2986854"/>
            <a:ext cx="6063917" cy="884289"/>
          </a:xfrm>
        </p:spPr>
        <p:txBody>
          <a:bodyPr lIns="0" rIns="0" anchor="b"/>
          <a:lstStyle>
            <a:lvl1pPr algn="ctr">
              <a:defRPr b="1" baseline="0">
                <a:solidFill>
                  <a:schemeClr val="bg1"/>
                </a:solidFill>
              </a:defRPr>
            </a:lvl1pPr>
          </a:lstStyle>
          <a:p>
            <a:r>
              <a:rPr lang="en-US"/>
              <a:t>Click to edit title</a:t>
            </a:r>
          </a:p>
        </p:txBody>
      </p:sp>
      <p:sp>
        <p:nvSpPr>
          <p:cNvPr id="5" name="Picture Placeholder 4">
            <a:extLst>
              <a:ext uri="{FF2B5EF4-FFF2-40B4-BE49-F238E27FC236}">
                <a16:creationId xmlns:a16="http://schemas.microsoft.com/office/drawing/2014/main" id="{BA1D1C9D-96A0-AC8C-905B-CD5E6D01DE69}"/>
              </a:ext>
            </a:extLst>
          </p:cNvPr>
          <p:cNvSpPr>
            <a:spLocks noGrp="1"/>
          </p:cNvSpPr>
          <p:nvPr>
            <p:ph type="pic" sz="quarter" idx="10"/>
          </p:nvPr>
        </p:nvSpPr>
        <p:spPr>
          <a:xfrm>
            <a:off x="-588901" y="319680"/>
            <a:ext cx="6208432" cy="6218638"/>
          </a:xfrm>
          <a:custGeom>
            <a:avLst/>
            <a:gdLst>
              <a:gd name="connsiteX0" fmla="*/ 1048 w 6208432"/>
              <a:gd name="connsiteY0" fmla="*/ 5063261 h 6218638"/>
              <a:gd name="connsiteX1" fmla="*/ 1746072 w 6208432"/>
              <a:gd name="connsiteY1" fmla="*/ 5063261 h 6218638"/>
              <a:gd name="connsiteX2" fmla="*/ 1870993 w 6208432"/>
              <a:gd name="connsiteY2" fmla="*/ 5188094 h 6218638"/>
              <a:gd name="connsiteX3" fmla="*/ 1870993 w 6208432"/>
              <a:gd name="connsiteY3" fmla="*/ 6093805 h 6218638"/>
              <a:gd name="connsiteX4" fmla="*/ 1746072 w 6208432"/>
              <a:gd name="connsiteY4" fmla="*/ 6218637 h 6218638"/>
              <a:gd name="connsiteX5" fmla="*/ 125969 w 6208432"/>
              <a:gd name="connsiteY5" fmla="*/ 6218637 h 6218638"/>
              <a:gd name="connsiteX6" fmla="*/ 1048 w 6208432"/>
              <a:gd name="connsiteY6" fmla="*/ 6093805 h 6218638"/>
              <a:gd name="connsiteX7" fmla="*/ 142870 w 6208432"/>
              <a:gd name="connsiteY7" fmla="*/ 3366724 h 6218638"/>
              <a:gd name="connsiteX8" fmla="*/ 1727076 w 6208432"/>
              <a:gd name="connsiteY8" fmla="*/ 3366724 h 6218638"/>
              <a:gd name="connsiteX9" fmla="*/ 1869945 w 6208432"/>
              <a:gd name="connsiteY9" fmla="*/ 3509494 h 6218638"/>
              <a:gd name="connsiteX10" fmla="*/ 1869945 w 6208432"/>
              <a:gd name="connsiteY10" fmla="*/ 4878401 h 6218638"/>
              <a:gd name="connsiteX11" fmla="*/ 142870 w 6208432"/>
              <a:gd name="connsiteY11" fmla="*/ 4878401 h 6218638"/>
              <a:gd name="connsiteX12" fmla="*/ 0 w 6208432"/>
              <a:gd name="connsiteY12" fmla="*/ 4735632 h 6218638"/>
              <a:gd name="connsiteX13" fmla="*/ 0 w 6208432"/>
              <a:gd name="connsiteY13" fmla="*/ 3509494 h 6218638"/>
              <a:gd name="connsiteX14" fmla="*/ 142870 w 6208432"/>
              <a:gd name="connsiteY14" fmla="*/ 3366724 h 6218638"/>
              <a:gd name="connsiteX15" fmla="*/ 2045633 w 6208432"/>
              <a:gd name="connsiteY15" fmla="*/ 3366660 h 6218638"/>
              <a:gd name="connsiteX16" fmla="*/ 5915618 w 6208432"/>
              <a:gd name="connsiteY16" fmla="*/ 3366660 h 6218638"/>
              <a:gd name="connsiteX17" fmla="*/ 6208432 w 6208432"/>
              <a:gd name="connsiteY17" fmla="*/ 3659268 h 6218638"/>
              <a:gd name="connsiteX18" fmla="*/ 6208432 w 6208432"/>
              <a:gd name="connsiteY18" fmla="*/ 5926030 h 6218638"/>
              <a:gd name="connsiteX19" fmla="*/ 5915618 w 6208432"/>
              <a:gd name="connsiteY19" fmla="*/ 6218638 h 6218638"/>
              <a:gd name="connsiteX20" fmla="*/ 2338447 w 6208432"/>
              <a:gd name="connsiteY20" fmla="*/ 6218638 h 6218638"/>
              <a:gd name="connsiteX21" fmla="*/ 2045633 w 6208432"/>
              <a:gd name="connsiteY21" fmla="*/ 5926030 h 6218638"/>
              <a:gd name="connsiteX22" fmla="*/ 4311105 w 6208432"/>
              <a:gd name="connsiteY22" fmla="*/ 1438458 h 6218638"/>
              <a:gd name="connsiteX23" fmla="*/ 6027569 w 6208432"/>
              <a:gd name="connsiteY23" fmla="*/ 1438458 h 6218638"/>
              <a:gd name="connsiteX24" fmla="*/ 6181050 w 6208432"/>
              <a:gd name="connsiteY24" fmla="*/ 1591832 h 6218638"/>
              <a:gd name="connsiteX25" fmla="*/ 6181050 w 6208432"/>
              <a:gd name="connsiteY25" fmla="*/ 3029800 h 6218638"/>
              <a:gd name="connsiteX26" fmla="*/ 6027569 w 6208432"/>
              <a:gd name="connsiteY26" fmla="*/ 3183174 h 6218638"/>
              <a:gd name="connsiteX27" fmla="*/ 4464587 w 6208432"/>
              <a:gd name="connsiteY27" fmla="*/ 3183174 h 6218638"/>
              <a:gd name="connsiteX28" fmla="*/ 4311105 w 6208432"/>
              <a:gd name="connsiteY28" fmla="*/ 3029800 h 6218638"/>
              <a:gd name="connsiteX29" fmla="*/ 1 w 6208432"/>
              <a:gd name="connsiteY29" fmla="*/ 0 h 6218638"/>
              <a:gd name="connsiteX30" fmla="*/ 3847523 w 6208432"/>
              <a:gd name="connsiteY30" fmla="*/ 0 h 6218638"/>
              <a:gd name="connsiteX31" fmla="*/ 3880741 w 6208432"/>
              <a:gd name="connsiteY31" fmla="*/ 3350 h 6218638"/>
              <a:gd name="connsiteX32" fmla="*/ 4126968 w 6208432"/>
              <a:gd name="connsiteY32" fmla="*/ 305209 h 6218638"/>
              <a:gd name="connsiteX33" fmla="*/ 4126968 w 6208432"/>
              <a:gd name="connsiteY33" fmla="*/ 2879111 h 6218638"/>
              <a:gd name="connsiteX34" fmla="*/ 3818630 w 6208432"/>
              <a:gd name="connsiteY34" fmla="*/ 3187233 h 6218638"/>
              <a:gd name="connsiteX35" fmla="*/ 308339 w 6208432"/>
              <a:gd name="connsiteY35" fmla="*/ 3187233 h 6218638"/>
              <a:gd name="connsiteX36" fmla="*/ 1 w 6208432"/>
              <a:gd name="connsiteY36" fmla="*/ 2879111 h 62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08432" h="6218638">
                <a:moveTo>
                  <a:pt x="1048" y="5063261"/>
                </a:moveTo>
                <a:lnTo>
                  <a:pt x="1746072" y="5063261"/>
                </a:lnTo>
                <a:cubicBezTo>
                  <a:pt x="1814985" y="5063261"/>
                  <a:pt x="1870993" y="5119165"/>
                  <a:pt x="1870993" y="5188094"/>
                </a:cubicBezTo>
                <a:lnTo>
                  <a:pt x="1870993" y="6093805"/>
                </a:lnTo>
                <a:cubicBezTo>
                  <a:pt x="1870993" y="6162669"/>
                  <a:pt x="1815051" y="6218637"/>
                  <a:pt x="1746072" y="6218637"/>
                </a:cubicBezTo>
                <a:lnTo>
                  <a:pt x="125969" y="6218637"/>
                </a:lnTo>
                <a:cubicBezTo>
                  <a:pt x="57056" y="6218637"/>
                  <a:pt x="1048" y="6162735"/>
                  <a:pt x="1048" y="6093805"/>
                </a:cubicBezTo>
                <a:close/>
                <a:moveTo>
                  <a:pt x="142870" y="3366724"/>
                </a:moveTo>
                <a:lnTo>
                  <a:pt x="1727076" y="3366724"/>
                </a:lnTo>
                <a:cubicBezTo>
                  <a:pt x="1805945" y="3366724"/>
                  <a:pt x="1869945" y="3430680"/>
                  <a:pt x="1869945" y="3509494"/>
                </a:cubicBezTo>
                <a:lnTo>
                  <a:pt x="1869945" y="4878401"/>
                </a:lnTo>
                <a:lnTo>
                  <a:pt x="142870" y="4878401"/>
                </a:lnTo>
                <a:cubicBezTo>
                  <a:pt x="64000" y="4878401"/>
                  <a:pt x="0" y="4814447"/>
                  <a:pt x="0" y="4735632"/>
                </a:cubicBezTo>
                <a:lnTo>
                  <a:pt x="0" y="3509494"/>
                </a:lnTo>
                <a:cubicBezTo>
                  <a:pt x="0" y="3430680"/>
                  <a:pt x="64000" y="3366724"/>
                  <a:pt x="142870" y="3366724"/>
                </a:cubicBezTo>
                <a:close/>
                <a:moveTo>
                  <a:pt x="2045633" y="3366660"/>
                </a:moveTo>
                <a:lnTo>
                  <a:pt x="5915618" y="3366660"/>
                </a:lnTo>
                <a:cubicBezTo>
                  <a:pt x="6077222" y="3366660"/>
                  <a:pt x="6208432" y="3497778"/>
                  <a:pt x="6208432" y="3659268"/>
                </a:cubicBezTo>
                <a:lnTo>
                  <a:pt x="6208432" y="5926030"/>
                </a:lnTo>
                <a:cubicBezTo>
                  <a:pt x="6208432" y="6087521"/>
                  <a:pt x="6077222" y="6218638"/>
                  <a:pt x="5915618" y="6218638"/>
                </a:cubicBezTo>
                <a:lnTo>
                  <a:pt x="2338447" y="6218638"/>
                </a:lnTo>
                <a:cubicBezTo>
                  <a:pt x="2176842" y="6218638"/>
                  <a:pt x="2045633" y="6087521"/>
                  <a:pt x="2045633" y="5926030"/>
                </a:cubicBezTo>
                <a:close/>
                <a:moveTo>
                  <a:pt x="4311105" y="1438458"/>
                </a:moveTo>
                <a:lnTo>
                  <a:pt x="6027569" y="1438458"/>
                </a:lnTo>
                <a:cubicBezTo>
                  <a:pt x="6112269" y="1438458"/>
                  <a:pt x="6181050" y="1507192"/>
                  <a:pt x="6181050" y="1591832"/>
                </a:cubicBezTo>
                <a:lnTo>
                  <a:pt x="6181050" y="3029800"/>
                </a:lnTo>
                <a:cubicBezTo>
                  <a:pt x="6181050" y="3114441"/>
                  <a:pt x="6112269" y="3183174"/>
                  <a:pt x="6027569" y="3183174"/>
                </a:cubicBezTo>
                <a:lnTo>
                  <a:pt x="4464587" y="3183174"/>
                </a:lnTo>
                <a:cubicBezTo>
                  <a:pt x="4379887" y="3183174"/>
                  <a:pt x="4311105" y="3114441"/>
                  <a:pt x="4311105" y="3029800"/>
                </a:cubicBezTo>
                <a:close/>
                <a:moveTo>
                  <a:pt x="1" y="0"/>
                </a:moveTo>
                <a:lnTo>
                  <a:pt x="3847523" y="0"/>
                </a:lnTo>
                <a:lnTo>
                  <a:pt x="3880741" y="3350"/>
                </a:lnTo>
                <a:cubicBezTo>
                  <a:pt x="4021195" y="32100"/>
                  <a:pt x="4126968" y="156401"/>
                  <a:pt x="4126968" y="305209"/>
                </a:cubicBezTo>
                <a:lnTo>
                  <a:pt x="4126968" y="2879111"/>
                </a:lnTo>
                <a:cubicBezTo>
                  <a:pt x="4126968" y="3049177"/>
                  <a:pt x="3988815" y="3187233"/>
                  <a:pt x="3818630" y="3187233"/>
                </a:cubicBezTo>
                <a:lnTo>
                  <a:pt x="308339" y="3187233"/>
                </a:lnTo>
                <a:cubicBezTo>
                  <a:pt x="138155" y="3187233"/>
                  <a:pt x="1" y="3049177"/>
                  <a:pt x="1" y="2879111"/>
                </a:cubicBezTo>
                <a:close/>
              </a:path>
            </a:pathLst>
          </a:custGeom>
        </p:spPr>
        <p:txBody>
          <a:bodyPr wrap="square">
            <a:noAutofit/>
          </a:bodyPr>
          <a:lstStyle/>
          <a:p>
            <a:endParaRPr lang="en-US"/>
          </a:p>
        </p:txBody>
      </p:sp>
    </p:spTree>
    <p:extLst>
      <p:ext uri="{BB962C8B-B14F-4D97-AF65-F5344CB8AC3E}">
        <p14:creationId xmlns:p14="http://schemas.microsoft.com/office/powerpoint/2010/main" val="479395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rrow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90E1-DF65-09CA-AD0E-91351F7DB5D5}"/>
              </a:ext>
            </a:extLst>
          </p:cNvPr>
          <p:cNvSpPr>
            <a:spLocks noGrp="1"/>
          </p:cNvSpPr>
          <p:nvPr>
            <p:ph type="title"/>
          </p:nvPr>
        </p:nvSpPr>
        <p:spPr>
          <a:xfrm>
            <a:off x="838200" y="365125"/>
            <a:ext cx="10515600" cy="1325563"/>
          </a:xfrm>
          <a:prstGeom prst="rect">
            <a:avLst/>
          </a:prstGeom>
        </p:spPr>
        <p:txBody>
          <a:bodyPr anchor="ctr"/>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4324A513-0746-8045-6E68-040C70C99B1B}"/>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4" name="Group 13">
            <a:extLst>
              <a:ext uri="{FF2B5EF4-FFF2-40B4-BE49-F238E27FC236}">
                <a16:creationId xmlns:a16="http://schemas.microsoft.com/office/drawing/2014/main" id="{4CFCB852-D50A-6444-F087-0171C0ADE348}"/>
              </a:ext>
            </a:extLst>
          </p:cNvPr>
          <p:cNvGrpSpPr/>
          <p:nvPr/>
        </p:nvGrpSpPr>
        <p:grpSpPr>
          <a:xfrm rot="5400000">
            <a:off x="3574456" y="423260"/>
            <a:ext cx="2061677" cy="6542208"/>
            <a:chOff x="660323" y="339345"/>
            <a:chExt cx="2695875" cy="8751639"/>
          </a:xfrm>
          <a:solidFill>
            <a:schemeClr val="accent5"/>
          </a:solidFill>
        </p:grpSpPr>
        <p:sp>
          <p:nvSpPr>
            <p:cNvPr id="16" name="Rectangle 10">
              <a:extLst>
                <a:ext uri="{FF2B5EF4-FFF2-40B4-BE49-F238E27FC236}">
                  <a16:creationId xmlns:a16="http://schemas.microsoft.com/office/drawing/2014/main" id="{26792292-DDBB-0283-85E9-0AB22CDD44BA}"/>
                </a:ext>
              </a:extLst>
            </p:cNvPr>
            <p:cNvSpPr>
              <a:spLocks noChangeArrowheads="1"/>
            </p:cNvSpPr>
            <p:nvPr/>
          </p:nvSpPr>
          <p:spPr bwMode="auto">
            <a:xfrm flipH="1">
              <a:off x="1293240" y="1138358"/>
              <a:ext cx="1450571" cy="7952626"/>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9">
              <a:extLst>
                <a:ext uri="{FF2B5EF4-FFF2-40B4-BE49-F238E27FC236}">
                  <a16:creationId xmlns:a16="http://schemas.microsoft.com/office/drawing/2014/main" id="{FE8FC813-5363-8143-F1E0-F127ABCDB744}"/>
                </a:ext>
              </a:extLst>
            </p:cNvPr>
            <p:cNvSpPr>
              <a:spLocks/>
            </p:cNvSpPr>
            <p:nvPr/>
          </p:nvSpPr>
          <p:spPr bwMode="auto">
            <a:xfrm flipH="1">
              <a:off x="660323" y="339345"/>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9" name="Group 18">
            <a:extLst>
              <a:ext uri="{FF2B5EF4-FFF2-40B4-BE49-F238E27FC236}">
                <a16:creationId xmlns:a16="http://schemas.microsoft.com/office/drawing/2014/main" id="{FA40D416-EB79-D5AC-4B30-61DF7079C7AA}"/>
              </a:ext>
            </a:extLst>
          </p:cNvPr>
          <p:cNvGrpSpPr/>
          <p:nvPr userDrawn="1"/>
        </p:nvGrpSpPr>
        <p:grpSpPr>
          <a:xfrm rot="5400000">
            <a:off x="2149785" y="1092717"/>
            <a:ext cx="2189983" cy="5192204"/>
            <a:chOff x="660322" y="43506"/>
            <a:chExt cx="2695875" cy="6391615"/>
          </a:xfrm>
          <a:solidFill>
            <a:schemeClr val="accent3"/>
          </a:solidFill>
        </p:grpSpPr>
        <p:sp>
          <p:nvSpPr>
            <p:cNvPr id="21" name="Freeform 11">
              <a:extLst>
                <a:ext uri="{FF2B5EF4-FFF2-40B4-BE49-F238E27FC236}">
                  <a16:creationId xmlns:a16="http://schemas.microsoft.com/office/drawing/2014/main" id="{54E9CCC2-6A86-824C-C86D-8FDA9EE01310}"/>
                </a:ext>
              </a:extLst>
            </p:cNvPr>
            <p:cNvSpPr>
              <a:spLocks/>
            </p:cNvSpPr>
            <p:nvPr/>
          </p:nvSpPr>
          <p:spPr bwMode="auto">
            <a:xfrm flipH="1">
              <a:off x="660322" y="43506"/>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 name="Rectangle 21">
              <a:extLst>
                <a:ext uri="{FF2B5EF4-FFF2-40B4-BE49-F238E27FC236}">
                  <a16:creationId xmlns:a16="http://schemas.microsoft.com/office/drawing/2014/main" id="{73664BD0-E493-E6CE-213D-F81E2F20C187}"/>
                </a:ext>
              </a:extLst>
            </p:cNvPr>
            <p:cNvSpPr>
              <a:spLocks noChangeArrowheads="1"/>
            </p:cNvSpPr>
            <p:nvPr/>
          </p:nvSpPr>
          <p:spPr bwMode="auto">
            <a:xfrm flipH="1">
              <a:off x="1293240" y="820522"/>
              <a:ext cx="1450571" cy="561459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24" name="Group 23">
            <a:extLst>
              <a:ext uri="{FF2B5EF4-FFF2-40B4-BE49-F238E27FC236}">
                <a16:creationId xmlns:a16="http://schemas.microsoft.com/office/drawing/2014/main" id="{34313C74-18A4-88FE-BD69-825A3725BDE1}"/>
              </a:ext>
            </a:extLst>
          </p:cNvPr>
          <p:cNvGrpSpPr/>
          <p:nvPr userDrawn="1"/>
        </p:nvGrpSpPr>
        <p:grpSpPr>
          <a:xfrm rot="5400000">
            <a:off x="409446" y="1873507"/>
            <a:ext cx="2585524" cy="3682873"/>
            <a:chOff x="660324" y="339344"/>
            <a:chExt cx="2695875" cy="3716538"/>
          </a:xfrm>
          <a:solidFill>
            <a:schemeClr val="accent2"/>
          </a:solidFill>
        </p:grpSpPr>
        <p:sp>
          <p:nvSpPr>
            <p:cNvPr id="26" name="Freeform 9">
              <a:extLst>
                <a:ext uri="{FF2B5EF4-FFF2-40B4-BE49-F238E27FC236}">
                  <a16:creationId xmlns:a16="http://schemas.microsoft.com/office/drawing/2014/main" id="{ABD3A106-62A4-6802-946E-BE6D9EECE39E}"/>
                </a:ext>
              </a:extLst>
            </p:cNvPr>
            <p:cNvSpPr>
              <a:spLocks/>
            </p:cNvSpPr>
            <p:nvPr/>
          </p:nvSpPr>
          <p:spPr bwMode="auto">
            <a:xfrm flipH="1">
              <a:off x="660323" y="339345"/>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Rectangle 26">
              <a:extLst>
                <a:ext uri="{FF2B5EF4-FFF2-40B4-BE49-F238E27FC236}">
                  <a16:creationId xmlns:a16="http://schemas.microsoft.com/office/drawing/2014/main" id="{26F31C3D-D881-7AF7-C257-FBBFF29FD181}"/>
                </a:ext>
              </a:extLst>
            </p:cNvPr>
            <p:cNvSpPr>
              <a:spLocks noChangeArrowheads="1"/>
            </p:cNvSpPr>
            <p:nvPr/>
          </p:nvSpPr>
          <p:spPr bwMode="auto">
            <a:xfrm flipH="1">
              <a:off x="1293239" y="1129635"/>
              <a:ext cx="1450571" cy="292624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30" name="TextBox 29">
            <a:extLst>
              <a:ext uri="{FF2B5EF4-FFF2-40B4-BE49-F238E27FC236}">
                <a16:creationId xmlns:a16="http://schemas.microsoft.com/office/drawing/2014/main" id="{5386870C-8718-9E79-3DC9-38F88E18E2ED}"/>
              </a:ext>
            </a:extLst>
          </p:cNvPr>
          <p:cNvSpPr txBox="1"/>
          <p:nvPr userDrawn="1"/>
        </p:nvSpPr>
        <p:spPr>
          <a:xfrm>
            <a:off x="761998" y="408801"/>
            <a:ext cx="10668002" cy="276999"/>
          </a:xfrm>
          <a:prstGeom prst="rect">
            <a:avLst/>
          </a:prstGeom>
          <a:noFill/>
        </p:spPr>
        <p:txBody>
          <a:bodyPr wrap="square" lIns="0" rIns="0" rtlCol="0" anchor="b">
            <a:spAutoFit/>
          </a:bodyPr>
          <a:lstStyle/>
          <a:p>
            <a:pPr algn="ctr"/>
            <a:endParaRPr lang="en-US" sz="1200" spc="300">
              <a:ea typeface="Montserrat" charset="0"/>
              <a:cs typeface="Montserrat" charset="0"/>
            </a:endParaRPr>
          </a:p>
        </p:txBody>
      </p:sp>
      <p:sp>
        <p:nvSpPr>
          <p:cNvPr id="32" name="Text Placeholder 31">
            <a:extLst>
              <a:ext uri="{FF2B5EF4-FFF2-40B4-BE49-F238E27FC236}">
                <a16:creationId xmlns:a16="http://schemas.microsoft.com/office/drawing/2014/main" id="{88DC685E-56CF-17DE-5938-6FFAF1AF5A2A}"/>
              </a:ext>
            </a:extLst>
          </p:cNvPr>
          <p:cNvSpPr>
            <a:spLocks noGrp="1"/>
          </p:cNvSpPr>
          <p:nvPr>
            <p:ph type="body" sz="quarter" idx="11"/>
          </p:nvPr>
        </p:nvSpPr>
        <p:spPr>
          <a:xfrm>
            <a:off x="49213" y="3107976"/>
            <a:ext cx="2862262"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3" name="Text Placeholder 31">
            <a:extLst>
              <a:ext uri="{FF2B5EF4-FFF2-40B4-BE49-F238E27FC236}">
                <a16:creationId xmlns:a16="http://schemas.microsoft.com/office/drawing/2014/main" id="{80C178C3-334E-24B8-363B-E14D23113CBD}"/>
              </a:ext>
            </a:extLst>
          </p:cNvPr>
          <p:cNvSpPr>
            <a:spLocks noGrp="1"/>
          </p:cNvSpPr>
          <p:nvPr>
            <p:ph type="body" sz="quarter" idx="12"/>
          </p:nvPr>
        </p:nvSpPr>
        <p:spPr>
          <a:xfrm>
            <a:off x="3543643" y="3115981"/>
            <a:ext cx="1866893"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4" name="Text Placeholder 31">
            <a:extLst>
              <a:ext uri="{FF2B5EF4-FFF2-40B4-BE49-F238E27FC236}">
                <a16:creationId xmlns:a16="http://schemas.microsoft.com/office/drawing/2014/main" id="{36263EBE-0256-4CD3-72FB-1CC56B728DDC}"/>
              </a:ext>
            </a:extLst>
          </p:cNvPr>
          <p:cNvSpPr>
            <a:spLocks noGrp="1"/>
          </p:cNvSpPr>
          <p:nvPr>
            <p:ph type="body" sz="quarter" idx="13"/>
          </p:nvPr>
        </p:nvSpPr>
        <p:spPr>
          <a:xfrm>
            <a:off x="5829802" y="3115981"/>
            <a:ext cx="1866893"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6" name="Picture Placeholder 35">
            <a:extLst>
              <a:ext uri="{FF2B5EF4-FFF2-40B4-BE49-F238E27FC236}">
                <a16:creationId xmlns:a16="http://schemas.microsoft.com/office/drawing/2014/main" id="{5BD548BE-BDD6-3BFD-08BF-7F1C8F147B5F}"/>
              </a:ext>
            </a:extLst>
          </p:cNvPr>
          <p:cNvSpPr>
            <a:spLocks noGrp="1"/>
          </p:cNvSpPr>
          <p:nvPr>
            <p:ph type="pic" sz="quarter" idx="14"/>
          </p:nvPr>
        </p:nvSpPr>
        <p:spPr>
          <a:xfrm>
            <a:off x="7876399" y="1819315"/>
            <a:ext cx="4164013" cy="4164013"/>
          </a:xfrm>
        </p:spPr>
        <p:txBody>
          <a:bodyPr/>
          <a:lstStyle/>
          <a:p>
            <a:endParaRPr lang="en-US"/>
          </a:p>
        </p:txBody>
      </p:sp>
    </p:spTree>
    <p:extLst>
      <p:ext uri="{BB962C8B-B14F-4D97-AF65-F5344CB8AC3E}">
        <p14:creationId xmlns:p14="http://schemas.microsoft.com/office/powerpoint/2010/main" val="3126758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rtification">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944FAE1B-CA6A-5B89-AA4E-054AAA362DE5}"/>
              </a:ext>
            </a:extLst>
          </p:cNvPr>
          <p:cNvSpPr/>
          <p:nvPr userDrawn="1"/>
        </p:nvSpPr>
        <p:spPr>
          <a:xfrm>
            <a:off x="3649019" y="3581904"/>
            <a:ext cx="3145275" cy="2806315"/>
          </a:xfrm>
          <a:custGeom>
            <a:avLst/>
            <a:gdLst>
              <a:gd name="connsiteX0" fmla="*/ 0 w 3145275"/>
              <a:gd name="connsiteY0" fmla="*/ 0 h 2806315"/>
              <a:gd name="connsiteX1" fmla="*/ 225768 w 3145275"/>
              <a:gd name="connsiteY1" fmla="*/ 0 h 2806315"/>
              <a:gd name="connsiteX2" fmla="*/ 330733 w 3145275"/>
              <a:gd name="connsiteY2" fmla="*/ 0 h 2806315"/>
              <a:gd name="connsiteX3" fmla="*/ 2919507 w 3145275"/>
              <a:gd name="connsiteY3" fmla="*/ 0 h 2806315"/>
              <a:gd name="connsiteX4" fmla="*/ 3145275 w 3145275"/>
              <a:gd name="connsiteY4" fmla="*/ 225768 h 2806315"/>
              <a:gd name="connsiteX5" fmla="*/ 3145275 w 3145275"/>
              <a:gd name="connsiteY5" fmla="*/ 2580547 h 2806315"/>
              <a:gd name="connsiteX6" fmla="*/ 2919507 w 3145275"/>
              <a:gd name="connsiteY6" fmla="*/ 2806315 h 2806315"/>
              <a:gd name="connsiteX7" fmla="*/ 225768 w 3145275"/>
              <a:gd name="connsiteY7" fmla="*/ 2806315 h 2806315"/>
              <a:gd name="connsiteX8" fmla="*/ 0 w 3145275"/>
              <a:gd name="connsiteY8" fmla="*/ 2580547 h 2806315"/>
              <a:gd name="connsiteX9" fmla="*/ 0 w 3145275"/>
              <a:gd name="connsiteY9" fmla="*/ 330733 h 2806315"/>
              <a:gd name="connsiteX10" fmla="*/ 0 w 3145275"/>
              <a:gd name="connsiteY10" fmla="*/ 225768 h 28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5275" h="2806315">
                <a:moveTo>
                  <a:pt x="0" y="0"/>
                </a:moveTo>
                <a:lnTo>
                  <a:pt x="225768" y="0"/>
                </a:lnTo>
                <a:lnTo>
                  <a:pt x="330733" y="0"/>
                </a:lnTo>
                <a:lnTo>
                  <a:pt x="2919507" y="0"/>
                </a:lnTo>
                <a:cubicBezTo>
                  <a:pt x="3044195" y="0"/>
                  <a:pt x="3145275" y="101080"/>
                  <a:pt x="3145275" y="225768"/>
                </a:cubicBezTo>
                <a:lnTo>
                  <a:pt x="3145275" y="2580547"/>
                </a:lnTo>
                <a:cubicBezTo>
                  <a:pt x="3145275" y="2705235"/>
                  <a:pt x="3044195" y="2806315"/>
                  <a:pt x="2919507" y="2806315"/>
                </a:cubicBezTo>
                <a:lnTo>
                  <a:pt x="225768" y="2806315"/>
                </a:lnTo>
                <a:cubicBezTo>
                  <a:pt x="101080" y="2806315"/>
                  <a:pt x="0" y="2705235"/>
                  <a:pt x="0" y="2580547"/>
                </a:cubicBezTo>
                <a:lnTo>
                  <a:pt x="0" y="330733"/>
                </a:lnTo>
                <a:lnTo>
                  <a:pt x="0" y="225768"/>
                </a:lnTo>
                <a:close/>
              </a:path>
            </a:pathLst>
          </a:cu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reeform 58">
            <a:extLst>
              <a:ext uri="{FF2B5EF4-FFF2-40B4-BE49-F238E27FC236}">
                <a16:creationId xmlns:a16="http://schemas.microsoft.com/office/drawing/2014/main" id="{AB5A4711-AE78-F7DE-9160-66437E2917C3}"/>
              </a:ext>
            </a:extLst>
          </p:cNvPr>
          <p:cNvSpPr/>
          <p:nvPr/>
        </p:nvSpPr>
        <p:spPr>
          <a:xfrm>
            <a:off x="401321" y="3583337"/>
            <a:ext cx="3145275" cy="2806315"/>
          </a:xfrm>
          <a:custGeom>
            <a:avLst/>
            <a:gdLst>
              <a:gd name="connsiteX0" fmla="*/ 0 w 3145275"/>
              <a:gd name="connsiteY0" fmla="*/ 0 h 2806315"/>
              <a:gd name="connsiteX1" fmla="*/ 225768 w 3145275"/>
              <a:gd name="connsiteY1" fmla="*/ 0 h 2806315"/>
              <a:gd name="connsiteX2" fmla="*/ 330733 w 3145275"/>
              <a:gd name="connsiteY2" fmla="*/ 0 h 2806315"/>
              <a:gd name="connsiteX3" fmla="*/ 2919507 w 3145275"/>
              <a:gd name="connsiteY3" fmla="*/ 0 h 2806315"/>
              <a:gd name="connsiteX4" fmla="*/ 3145275 w 3145275"/>
              <a:gd name="connsiteY4" fmla="*/ 225768 h 2806315"/>
              <a:gd name="connsiteX5" fmla="*/ 3145275 w 3145275"/>
              <a:gd name="connsiteY5" fmla="*/ 2580547 h 2806315"/>
              <a:gd name="connsiteX6" fmla="*/ 2919507 w 3145275"/>
              <a:gd name="connsiteY6" fmla="*/ 2806315 h 2806315"/>
              <a:gd name="connsiteX7" fmla="*/ 225768 w 3145275"/>
              <a:gd name="connsiteY7" fmla="*/ 2806315 h 2806315"/>
              <a:gd name="connsiteX8" fmla="*/ 0 w 3145275"/>
              <a:gd name="connsiteY8" fmla="*/ 2580547 h 2806315"/>
              <a:gd name="connsiteX9" fmla="*/ 0 w 3145275"/>
              <a:gd name="connsiteY9" fmla="*/ 330733 h 2806315"/>
              <a:gd name="connsiteX10" fmla="*/ 0 w 3145275"/>
              <a:gd name="connsiteY10" fmla="*/ 225768 h 28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5275" h="2806315">
                <a:moveTo>
                  <a:pt x="0" y="0"/>
                </a:moveTo>
                <a:lnTo>
                  <a:pt x="225768" y="0"/>
                </a:lnTo>
                <a:lnTo>
                  <a:pt x="330733" y="0"/>
                </a:lnTo>
                <a:lnTo>
                  <a:pt x="2919507" y="0"/>
                </a:lnTo>
                <a:cubicBezTo>
                  <a:pt x="3044195" y="0"/>
                  <a:pt x="3145275" y="101080"/>
                  <a:pt x="3145275" y="225768"/>
                </a:cubicBezTo>
                <a:lnTo>
                  <a:pt x="3145275" y="2580547"/>
                </a:lnTo>
                <a:cubicBezTo>
                  <a:pt x="3145275" y="2705235"/>
                  <a:pt x="3044195" y="2806315"/>
                  <a:pt x="2919507" y="2806315"/>
                </a:cubicBezTo>
                <a:lnTo>
                  <a:pt x="225768" y="2806315"/>
                </a:lnTo>
                <a:cubicBezTo>
                  <a:pt x="101080" y="2806315"/>
                  <a:pt x="0" y="2705235"/>
                  <a:pt x="0" y="2580547"/>
                </a:cubicBezTo>
                <a:lnTo>
                  <a:pt x="0" y="330733"/>
                </a:lnTo>
                <a:lnTo>
                  <a:pt x="0" y="225768"/>
                </a:lnTo>
                <a:close/>
              </a:path>
            </a:pathLst>
          </a:cu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Freeform 44">
            <a:extLst>
              <a:ext uri="{FF2B5EF4-FFF2-40B4-BE49-F238E27FC236}">
                <a16:creationId xmlns:a16="http://schemas.microsoft.com/office/drawing/2014/main" id="{A3919A11-C963-8A26-772D-75CEBE0986F5}"/>
              </a:ext>
            </a:extLst>
          </p:cNvPr>
          <p:cNvSpPr/>
          <p:nvPr userDrawn="1"/>
        </p:nvSpPr>
        <p:spPr>
          <a:xfrm>
            <a:off x="401321" y="1382785"/>
            <a:ext cx="4641316" cy="2002326"/>
          </a:xfrm>
          <a:custGeom>
            <a:avLst/>
            <a:gdLst>
              <a:gd name="connsiteX0" fmla="*/ 0 w 4641316"/>
              <a:gd name="connsiteY0" fmla="*/ 0 h 2002326"/>
              <a:gd name="connsiteX1" fmla="*/ 192744 w 4641316"/>
              <a:gd name="connsiteY1" fmla="*/ 0 h 2002326"/>
              <a:gd name="connsiteX2" fmla="*/ 330733 w 4641316"/>
              <a:gd name="connsiteY2" fmla="*/ 0 h 2002326"/>
              <a:gd name="connsiteX3" fmla="*/ 4448572 w 4641316"/>
              <a:gd name="connsiteY3" fmla="*/ 0 h 2002326"/>
              <a:gd name="connsiteX4" fmla="*/ 4641316 w 4641316"/>
              <a:gd name="connsiteY4" fmla="*/ 192744 h 2002326"/>
              <a:gd name="connsiteX5" fmla="*/ 4641316 w 4641316"/>
              <a:gd name="connsiteY5" fmla="*/ 1809582 h 2002326"/>
              <a:gd name="connsiteX6" fmla="*/ 4448572 w 4641316"/>
              <a:gd name="connsiteY6" fmla="*/ 2002326 h 2002326"/>
              <a:gd name="connsiteX7" fmla="*/ 192744 w 4641316"/>
              <a:gd name="connsiteY7" fmla="*/ 2002326 h 2002326"/>
              <a:gd name="connsiteX8" fmla="*/ 0 w 4641316"/>
              <a:gd name="connsiteY8" fmla="*/ 1809582 h 2002326"/>
              <a:gd name="connsiteX9" fmla="*/ 0 w 4641316"/>
              <a:gd name="connsiteY9" fmla="*/ 330733 h 2002326"/>
              <a:gd name="connsiteX10" fmla="*/ 0 w 4641316"/>
              <a:gd name="connsiteY10" fmla="*/ 192744 h 20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316" h="2002326">
                <a:moveTo>
                  <a:pt x="0" y="0"/>
                </a:moveTo>
                <a:lnTo>
                  <a:pt x="192744" y="0"/>
                </a:lnTo>
                <a:lnTo>
                  <a:pt x="330733" y="0"/>
                </a:lnTo>
                <a:lnTo>
                  <a:pt x="4448572" y="0"/>
                </a:lnTo>
                <a:cubicBezTo>
                  <a:pt x="4555022" y="0"/>
                  <a:pt x="4641316" y="86294"/>
                  <a:pt x="4641316" y="192744"/>
                </a:cubicBezTo>
                <a:lnTo>
                  <a:pt x="4641316" y="1809582"/>
                </a:lnTo>
                <a:cubicBezTo>
                  <a:pt x="4641316" y="1916032"/>
                  <a:pt x="4555022" y="2002326"/>
                  <a:pt x="4448572" y="2002326"/>
                </a:cubicBezTo>
                <a:lnTo>
                  <a:pt x="192744" y="2002326"/>
                </a:lnTo>
                <a:cubicBezTo>
                  <a:pt x="86294" y="2002326"/>
                  <a:pt x="0" y="1916032"/>
                  <a:pt x="0" y="1809582"/>
                </a:cubicBezTo>
                <a:lnTo>
                  <a:pt x="0" y="330733"/>
                </a:lnTo>
                <a:lnTo>
                  <a:pt x="0" y="192744"/>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 name="Group 32">
            <a:extLst>
              <a:ext uri="{FF2B5EF4-FFF2-40B4-BE49-F238E27FC236}">
                <a16:creationId xmlns:a16="http://schemas.microsoft.com/office/drawing/2014/main" id="{B50D49B0-34CF-8CCF-4C98-18D6D5D739FE}"/>
              </a:ext>
            </a:extLst>
          </p:cNvPr>
          <p:cNvGrpSpPr/>
          <p:nvPr userDrawn="1"/>
        </p:nvGrpSpPr>
        <p:grpSpPr>
          <a:xfrm>
            <a:off x="412074" y="121861"/>
            <a:ext cx="3012061" cy="982185"/>
            <a:chOff x="5155667" y="805717"/>
            <a:chExt cx="3012061" cy="982185"/>
          </a:xfrm>
          <a:gradFill>
            <a:gsLst>
              <a:gs pos="0">
                <a:schemeClr val="accent2"/>
              </a:gs>
              <a:gs pos="39000">
                <a:schemeClr val="accent3"/>
              </a:gs>
              <a:gs pos="58000">
                <a:schemeClr val="accent1"/>
              </a:gs>
              <a:gs pos="100000">
                <a:schemeClr val="accent5"/>
              </a:gs>
              <a:gs pos="87000">
                <a:schemeClr val="accent4"/>
              </a:gs>
            </a:gsLst>
            <a:lin ang="5400000" scaled="1"/>
          </a:gradFill>
        </p:grpSpPr>
        <p:sp>
          <p:nvSpPr>
            <p:cNvPr id="34" name="Rounded Rectangle 33">
              <a:extLst>
                <a:ext uri="{FF2B5EF4-FFF2-40B4-BE49-F238E27FC236}">
                  <a16:creationId xmlns:a16="http://schemas.microsoft.com/office/drawing/2014/main" id="{888CD58E-7B02-DCAE-5F1A-4C56F1F0D21D}"/>
                </a:ext>
              </a:extLst>
            </p:cNvPr>
            <p:cNvSpPr/>
            <p:nvPr/>
          </p:nvSpPr>
          <p:spPr>
            <a:xfrm>
              <a:off x="5155667" y="805717"/>
              <a:ext cx="3012061" cy="982185"/>
            </a:xfrm>
            <a:prstGeom prst="roundRect">
              <a:avLst>
                <a:gd name="adj" fmla="val 2225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2ACAEE98-5D29-B4B9-1768-FFE9F9BFC0C2}"/>
                </a:ext>
              </a:extLst>
            </p:cNvPr>
            <p:cNvSpPr/>
            <p:nvPr/>
          </p:nvSpPr>
          <p:spPr>
            <a:xfrm>
              <a:off x="5155667" y="805717"/>
              <a:ext cx="330733" cy="330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 name="Group 3">
            <a:extLst>
              <a:ext uri="{FF2B5EF4-FFF2-40B4-BE49-F238E27FC236}">
                <a16:creationId xmlns:a16="http://schemas.microsoft.com/office/drawing/2014/main" id="{FC58FBB2-B330-ACE4-A38D-722C8DC3895A}"/>
              </a:ext>
            </a:extLst>
          </p:cNvPr>
          <p:cNvGrpSpPr/>
          <p:nvPr userDrawn="1"/>
        </p:nvGrpSpPr>
        <p:grpSpPr>
          <a:xfrm>
            <a:off x="9763188" y="363390"/>
            <a:ext cx="2248205" cy="6298667"/>
            <a:chOff x="5155667" y="805717"/>
            <a:chExt cx="2248205" cy="6298667"/>
          </a:xfrm>
          <a:gradFill>
            <a:gsLst>
              <a:gs pos="0">
                <a:schemeClr val="accent2"/>
              </a:gs>
              <a:gs pos="39000">
                <a:schemeClr val="accent3"/>
              </a:gs>
              <a:gs pos="58000">
                <a:schemeClr val="accent1"/>
              </a:gs>
              <a:gs pos="100000">
                <a:schemeClr val="accent5"/>
              </a:gs>
              <a:gs pos="87000">
                <a:schemeClr val="accent4"/>
              </a:gs>
            </a:gsLst>
            <a:lin ang="5400000" scaled="1"/>
          </a:gradFill>
        </p:grpSpPr>
        <p:sp>
          <p:nvSpPr>
            <p:cNvPr id="5" name="Rounded Rectangle 4">
              <a:extLst>
                <a:ext uri="{FF2B5EF4-FFF2-40B4-BE49-F238E27FC236}">
                  <a16:creationId xmlns:a16="http://schemas.microsoft.com/office/drawing/2014/main" id="{E0FC433C-DE7B-C179-6C58-54AE78ED518D}"/>
                </a:ext>
              </a:extLst>
            </p:cNvPr>
            <p:cNvSpPr/>
            <p:nvPr/>
          </p:nvSpPr>
          <p:spPr>
            <a:xfrm>
              <a:off x="5155667" y="805717"/>
              <a:ext cx="2248205" cy="6298667"/>
            </a:xfrm>
            <a:prstGeom prst="roundRect">
              <a:avLst>
                <a:gd name="adj" fmla="val 1235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FA4026F-B378-A175-1251-30EA9D241BA3}"/>
                </a:ext>
              </a:extLst>
            </p:cNvPr>
            <p:cNvSpPr/>
            <p:nvPr/>
          </p:nvSpPr>
          <p:spPr>
            <a:xfrm>
              <a:off x="5155667" y="805717"/>
              <a:ext cx="330733" cy="3307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Picture Placeholder 29">
            <a:extLst>
              <a:ext uri="{FF2B5EF4-FFF2-40B4-BE49-F238E27FC236}">
                <a16:creationId xmlns:a16="http://schemas.microsoft.com/office/drawing/2014/main" id="{F05A3287-927A-9064-FC2E-98149A72228C}"/>
              </a:ext>
            </a:extLst>
          </p:cNvPr>
          <p:cNvSpPr>
            <a:spLocks noGrp="1"/>
          </p:cNvSpPr>
          <p:nvPr userDrawn="1">
            <p:ph type="pic" sz="quarter" idx="11" hasCustomPrompt="1"/>
          </p:nvPr>
        </p:nvSpPr>
        <p:spPr>
          <a:xfrm>
            <a:off x="10358438" y="211138"/>
            <a:ext cx="1114425" cy="1114425"/>
          </a:xfrm>
        </p:spPr>
        <p:txBody>
          <a:bodyPr anchor="ctr">
            <a:normAutofit/>
          </a:bodyPr>
          <a:lstStyle>
            <a:lvl1pPr algn="ctr">
              <a:defRPr sz="2000" b="1">
                <a:solidFill>
                  <a:schemeClr val="bg1"/>
                </a:solidFill>
              </a:defRPr>
            </a:lvl1pPr>
          </a:lstStyle>
          <a:p>
            <a:r>
              <a:rPr lang="en-US"/>
              <a:t>Insert</a:t>
            </a:r>
          </a:p>
          <a:p>
            <a:r>
              <a:rPr lang="en-US"/>
              <a:t>Badge</a:t>
            </a:r>
          </a:p>
        </p:txBody>
      </p:sp>
      <p:sp>
        <p:nvSpPr>
          <p:cNvPr id="3" name="Slide Number Placeholder 2">
            <a:extLst>
              <a:ext uri="{FF2B5EF4-FFF2-40B4-BE49-F238E27FC236}">
                <a16:creationId xmlns:a16="http://schemas.microsoft.com/office/drawing/2014/main" id="{DF944E83-E990-DAC8-998C-DAD385FF60CD}"/>
              </a:ext>
            </a:extLst>
          </p:cNvPr>
          <p:cNvSpPr>
            <a:spLocks noGrp="1"/>
          </p:cNvSpPr>
          <p:nvPr userDrawn="1">
            <p:ph type="sldNum" sz="quarter" idx="10"/>
          </p:nvPr>
        </p:nvSpPr>
        <p:spPr/>
        <p:txBody>
          <a:bodyPr/>
          <a:lstStyle/>
          <a:p>
            <a:fld id="{2066355A-084C-D24E-9AD2-7E4FC41EA627}" type="slidenum">
              <a:rPr lang="en-US" smtClean="0"/>
              <a:pPr/>
              <a:t>‹#›</a:t>
            </a:fld>
            <a:endParaRPr lang="en-US"/>
          </a:p>
        </p:txBody>
      </p:sp>
      <p:sp>
        <p:nvSpPr>
          <p:cNvPr id="7" name="Oval 6">
            <a:extLst>
              <a:ext uri="{FF2B5EF4-FFF2-40B4-BE49-F238E27FC236}">
                <a16:creationId xmlns:a16="http://schemas.microsoft.com/office/drawing/2014/main" id="{E97A5CC6-D4B4-C939-85D6-A5BEC6533DDB}"/>
              </a:ext>
            </a:extLst>
          </p:cNvPr>
          <p:cNvSpPr/>
          <p:nvPr userDrawn="1"/>
        </p:nvSpPr>
        <p:spPr>
          <a:xfrm>
            <a:off x="6591567" y="2379639"/>
            <a:ext cx="5350620" cy="4696394"/>
          </a:xfrm>
          <a:prstGeom prst="ellipse">
            <a:avLst/>
          </a:prstGeom>
          <a:gradFill flip="none" rotWithShape="1">
            <a:gsLst>
              <a:gs pos="0">
                <a:srgbClr val="FF00C7">
                  <a:alpha val="18000"/>
                </a:srgbClr>
              </a:gs>
              <a:gs pos="63000">
                <a:srgbClr val="F2F2F2">
                  <a:alpha val="17647"/>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14B0053-7591-AAFA-B53B-A63D0B87D02D}"/>
              </a:ext>
            </a:extLst>
          </p:cNvPr>
          <p:cNvSpPr/>
          <p:nvPr userDrawn="1"/>
        </p:nvSpPr>
        <p:spPr>
          <a:xfrm>
            <a:off x="5847465" y="-894462"/>
            <a:ext cx="5350620" cy="4696394"/>
          </a:xfrm>
          <a:prstGeom prst="ellipse">
            <a:avLst/>
          </a:prstGeom>
          <a:gradFill flip="none" rotWithShape="1">
            <a:gsLst>
              <a:gs pos="0">
                <a:srgbClr val="FF00C7">
                  <a:alpha val="18000"/>
                </a:srgbClr>
              </a:gs>
              <a:gs pos="63000">
                <a:srgbClr val="F2F2F2">
                  <a:alpha val="17647"/>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3370EF6-430A-059A-8A18-39B626E690B1}"/>
              </a:ext>
            </a:extLst>
          </p:cNvPr>
          <p:cNvSpPr txBox="1"/>
          <p:nvPr userDrawn="1"/>
        </p:nvSpPr>
        <p:spPr>
          <a:xfrm>
            <a:off x="9954205" y="6019751"/>
            <a:ext cx="1837790" cy="259675"/>
          </a:xfrm>
          <a:prstGeom prst="roundRect">
            <a:avLst>
              <a:gd name="adj" fmla="val 50000"/>
            </a:avLst>
          </a:prstGeom>
          <a:noFill/>
          <a:ln w="12700">
            <a:solidFill>
              <a:schemeClr val="bg1"/>
            </a:solidFill>
          </a:ln>
        </p:spPr>
        <p:txBody>
          <a:bodyPr wrap="square" lIns="0" tIns="0" rIns="0" bIns="0" rtlCol="0" anchor="ctr">
            <a:spAutoFit/>
          </a:bodyPr>
          <a:lstStyle/>
          <a:p>
            <a:pPr algn="ctr"/>
            <a:r>
              <a:rPr lang="en-US" sz="1200" b="1">
                <a:solidFill>
                  <a:srgbClr val="FFFFFF"/>
                </a:solidFill>
                <a:latin typeface="+mj-lt"/>
              </a:rPr>
              <a:t>View Exam Objectives</a:t>
            </a:r>
          </a:p>
        </p:txBody>
      </p:sp>
      <p:pic>
        <p:nvPicPr>
          <p:cNvPr id="25" name="Picture 24" descr="A person smiling and holding a phone&#10;&#10;Description automatically generated">
            <a:extLst>
              <a:ext uri="{FF2B5EF4-FFF2-40B4-BE49-F238E27FC236}">
                <a16:creationId xmlns:a16="http://schemas.microsoft.com/office/drawing/2014/main" id="{32984E09-26C5-2C21-53C9-0A181770CE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54290" y="1385989"/>
            <a:ext cx="3973837" cy="5784040"/>
          </a:xfrm>
          <a:prstGeom prst="rect">
            <a:avLst/>
          </a:prstGeom>
        </p:spPr>
      </p:pic>
      <p:sp>
        <p:nvSpPr>
          <p:cNvPr id="27" name="TextBox 26">
            <a:extLst>
              <a:ext uri="{FF2B5EF4-FFF2-40B4-BE49-F238E27FC236}">
                <a16:creationId xmlns:a16="http://schemas.microsoft.com/office/drawing/2014/main" id="{BEEDE679-E88F-6A40-35F5-69436FC8AB6A}"/>
              </a:ext>
            </a:extLst>
          </p:cNvPr>
          <p:cNvSpPr txBox="1"/>
          <p:nvPr userDrawn="1"/>
        </p:nvSpPr>
        <p:spPr>
          <a:xfrm>
            <a:off x="563453" y="3704557"/>
            <a:ext cx="2947944" cy="215444"/>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By the Numbers</a:t>
            </a:r>
          </a:p>
        </p:txBody>
      </p:sp>
      <p:sp>
        <p:nvSpPr>
          <p:cNvPr id="28" name="TextBox 27">
            <a:extLst>
              <a:ext uri="{FF2B5EF4-FFF2-40B4-BE49-F238E27FC236}">
                <a16:creationId xmlns:a16="http://schemas.microsoft.com/office/drawing/2014/main" id="{F86C3CCE-A7D1-4E52-3E73-F431C2E4B492}"/>
              </a:ext>
            </a:extLst>
          </p:cNvPr>
          <p:cNvSpPr txBox="1"/>
          <p:nvPr userDrawn="1"/>
        </p:nvSpPr>
        <p:spPr>
          <a:xfrm>
            <a:off x="5298429" y="1337463"/>
            <a:ext cx="4429230" cy="430887"/>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Organizations That Have Contributed to the Development of</a:t>
            </a:r>
          </a:p>
        </p:txBody>
      </p:sp>
      <p:sp>
        <p:nvSpPr>
          <p:cNvPr id="2" name="Title 1">
            <a:extLst>
              <a:ext uri="{FF2B5EF4-FFF2-40B4-BE49-F238E27FC236}">
                <a16:creationId xmlns:a16="http://schemas.microsoft.com/office/drawing/2014/main" id="{0A3D0F69-B2DA-D47F-6A0D-709171A09E45}"/>
              </a:ext>
            </a:extLst>
          </p:cNvPr>
          <p:cNvSpPr>
            <a:spLocks noGrp="1"/>
          </p:cNvSpPr>
          <p:nvPr userDrawn="1">
            <p:ph type="title" hasCustomPrompt="1"/>
          </p:nvPr>
        </p:nvSpPr>
        <p:spPr>
          <a:xfrm>
            <a:off x="528686" y="356636"/>
            <a:ext cx="2769005" cy="599196"/>
          </a:xfrm>
          <a:prstGeom prst="rect">
            <a:avLst/>
          </a:prstGeom>
        </p:spPr>
        <p:txBody>
          <a:bodyPr anchor="ctr"/>
          <a:lstStyle>
            <a:lvl1pPr>
              <a:defRPr sz="2400" b="1">
                <a:solidFill>
                  <a:schemeClr val="bg1"/>
                </a:solidFill>
              </a:defRPr>
            </a:lvl1pPr>
          </a:lstStyle>
          <a:p>
            <a:r>
              <a:rPr lang="en-US"/>
              <a:t>Certification Name</a:t>
            </a:r>
          </a:p>
        </p:txBody>
      </p:sp>
      <p:sp>
        <p:nvSpPr>
          <p:cNvPr id="32" name="TextBox 31">
            <a:extLst>
              <a:ext uri="{FF2B5EF4-FFF2-40B4-BE49-F238E27FC236}">
                <a16:creationId xmlns:a16="http://schemas.microsoft.com/office/drawing/2014/main" id="{C6822EB7-4B6D-D0E0-5149-14C8A81827CA}"/>
              </a:ext>
            </a:extLst>
          </p:cNvPr>
          <p:cNvSpPr txBox="1"/>
          <p:nvPr userDrawn="1"/>
        </p:nvSpPr>
        <p:spPr>
          <a:xfrm>
            <a:off x="557870" y="145917"/>
            <a:ext cx="2146582" cy="297133"/>
          </a:xfrm>
          <a:prstGeom prst="rect">
            <a:avLst/>
          </a:prstGeom>
          <a:noFill/>
        </p:spPr>
        <p:txBody>
          <a:bodyPr wrap="square" lIns="0" rIns="0" rtlCol="0">
            <a:spAutoFit/>
          </a:bodyPr>
          <a:lstStyle/>
          <a:p>
            <a:pPr marL="0" marR="0" indent="0" algn="l" defTabSz="914400" rtl="0" eaLnBrk="1" fontAlgn="auto" latinLnBrk="0" hangingPunct="1">
              <a:lnSpc>
                <a:spcPct val="150000"/>
              </a:lnSpc>
              <a:spcBef>
                <a:spcPts val="0"/>
              </a:spcBef>
              <a:spcAft>
                <a:spcPts val="0"/>
              </a:spcAft>
              <a:buClrTx/>
              <a:buSzTx/>
              <a:buFontTx/>
              <a:buNone/>
              <a:tabLst/>
            </a:pPr>
            <a:r>
              <a:rPr kumimoji="0" lang="en-US" sz="10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COMPTIA</a:t>
            </a:r>
          </a:p>
        </p:txBody>
      </p:sp>
      <p:sp>
        <p:nvSpPr>
          <p:cNvPr id="37" name="Text Placeholder 36">
            <a:extLst>
              <a:ext uri="{FF2B5EF4-FFF2-40B4-BE49-F238E27FC236}">
                <a16:creationId xmlns:a16="http://schemas.microsoft.com/office/drawing/2014/main" id="{B8C78217-0FBC-81C5-2E1B-EF0EB2DBEE6A}"/>
              </a:ext>
            </a:extLst>
          </p:cNvPr>
          <p:cNvSpPr>
            <a:spLocks noGrp="1"/>
          </p:cNvSpPr>
          <p:nvPr userDrawn="1">
            <p:ph type="body" sz="quarter" idx="12"/>
          </p:nvPr>
        </p:nvSpPr>
        <p:spPr>
          <a:xfrm>
            <a:off x="3579813" y="211138"/>
            <a:ext cx="6021387" cy="841375"/>
          </a:xfrm>
        </p:spPr>
        <p:txBody>
          <a:bodyPr anchor="ctr">
            <a:normAutofit/>
          </a:bodyPr>
          <a:lstStyle>
            <a:lvl1pPr>
              <a:defRPr sz="1200" b="0"/>
            </a:lvl1pPr>
          </a:lstStyle>
          <a:p>
            <a:pPr lvl="0"/>
            <a:r>
              <a:rPr lang="en-US"/>
              <a:t>Click to edit Master text styles</a:t>
            </a:r>
          </a:p>
        </p:txBody>
      </p:sp>
      <p:sp>
        <p:nvSpPr>
          <p:cNvPr id="39" name="Text Placeholder 38">
            <a:extLst>
              <a:ext uri="{FF2B5EF4-FFF2-40B4-BE49-F238E27FC236}">
                <a16:creationId xmlns:a16="http://schemas.microsoft.com/office/drawing/2014/main" id="{11A80EC2-271A-5B9F-C1F0-61745E890AD1}"/>
              </a:ext>
            </a:extLst>
          </p:cNvPr>
          <p:cNvSpPr>
            <a:spLocks noGrp="1"/>
          </p:cNvSpPr>
          <p:nvPr userDrawn="1">
            <p:ph type="body" sz="quarter" idx="13"/>
          </p:nvPr>
        </p:nvSpPr>
        <p:spPr>
          <a:xfrm>
            <a:off x="9868115" y="1867711"/>
            <a:ext cx="2038350" cy="4036202"/>
          </a:xfrm>
        </p:spPr>
        <p:txBody>
          <a:bodyPr>
            <a:noAutofit/>
          </a:bodyPr>
          <a:lstStyle>
            <a:lvl1pPr algn="ctr">
              <a:lnSpc>
                <a:spcPct val="100000"/>
              </a:lnSpc>
              <a:spcBef>
                <a:spcPts val="1000"/>
              </a:spcBef>
              <a:defRPr sz="1200">
                <a:solidFill>
                  <a:schemeClr val="bg1"/>
                </a:solidFill>
              </a:defRPr>
            </a:lvl1pPr>
            <a:lvl2pPr algn="ct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40" name="Text Placeholder 38">
            <a:extLst>
              <a:ext uri="{FF2B5EF4-FFF2-40B4-BE49-F238E27FC236}">
                <a16:creationId xmlns:a16="http://schemas.microsoft.com/office/drawing/2014/main" id="{E7F531FC-958D-4803-6A90-00D7F110EE0A}"/>
              </a:ext>
            </a:extLst>
          </p:cNvPr>
          <p:cNvSpPr>
            <a:spLocks noGrp="1"/>
          </p:cNvSpPr>
          <p:nvPr userDrawn="1">
            <p:ph type="body" sz="quarter" idx="14"/>
          </p:nvPr>
        </p:nvSpPr>
        <p:spPr>
          <a:xfrm>
            <a:off x="9868115" y="1493095"/>
            <a:ext cx="2038350" cy="374616"/>
          </a:xfrm>
        </p:spPr>
        <p:txBody>
          <a:bodyPr>
            <a:noAutofit/>
          </a:bodyPr>
          <a:lstStyle>
            <a:lvl1pPr algn="ctr">
              <a:defRPr sz="1400" b="1">
                <a:solidFill>
                  <a:schemeClr val="bg1"/>
                </a:solidFill>
              </a:defRPr>
            </a:lvl1pPr>
            <a:lvl2pPr algn="ct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46" name="Rectangle 45">
            <a:extLst>
              <a:ext uri="{FF2B5EF4-FFF2-40B4-BE49-F238E27FC236}">
                <a16:creationId xmlns:a16="http://schemas.microsoft.com/office/drawing/2014/main" id="{2BC07A30-7F40-42C7-E963-A1670A37CEC9}"/>
              </a:ext>
            </a:extLst>
          </p:cNvPr>
          <p:cNvSpPr/>
          <p:nvPr userDrawn="1"/>
        </p:nvSpPr>
        <p:spPr>
          <a:xfrm>
            <a:off x="517012" y="1303762"/>
            <a:ext cx="1953815" cy="18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Box 40">
            <a:extLst>
              <a:ext uri="{FF2B5EF4-FFF2-40B4-BE49-F238E27FC236}">
                <a16:creationId xmlns:a16="http://schemas.microsoft.com/office/drawing/2014/main" id="{29F108B8-AE33-B373-B0D6-1E787ECA5097}"/>
              </a:ext>
            </a:extLst>
          </p:cNvPr>
          <p:cNvSpPr txBox="1"/>
          <p:nvPr userDrawn="1"/>
        </p:nvSpPr>
        <p:spPr>
          <a:xfrm>
            <a:off x="575813" y="1296810"/>
            <a:ext cx="1895014" cy="222396"/>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Skills &amp; Competencies</a:t>
            </a:r>
          </a:p>
        </p:txBody>
      </p:sp>
      <p:sp>
        <p:nvSpPr>
          <p:cNvPr id="48" name="Text Placeholder 47">
            <a:extLst>
              <a:ext uri="{FF2B5EF4-FFF2-40B4-BE49-F238E27FC236}">
                <a16:creationId xmlns:a16="http://schemas.microsoft.com/office/drawing/2014/main" id="{F6F2459E-FBC7-6765-03FD-77F3E31B52F3}"/>
              </a:ext>
            </a:extLst>
          </p:cNvPr>
          <p:cNvSpPr>
            <a:spLocks noGrp="1"/>
          </p:cNvSpPr>
          <p:nvPr>
            <p:ph type="body" sz="quarter" idx="15" hasCustomPrompt="1"/>
          </p:nvPr>
        </p:nvSpPr>
        <p:spPr>
          <a:xfrm>
            <a:off x="3737613" y="3683903"/>
            <a:ext cx="2947471" cy="283552"/>
          </a:xfrm>
        </p:spPr>
        <p:txBody>
          <a:bodyPr>
            <a:noAutofit/>
          </a:bodyPr>
          <a:lstStyle>
            <a:lvl1pPr>
              <a:defRPr sz="1400" b="1"/>
            </a:lvl1pPr>
          </a:lstStyle>
          <a:p>
            <a:pPr lvl="0"/>
            <a:r>
              <a:rPr lang="en-US"/>
              <a:t>Top _________ Job Roles</a:t>
            </a:r>
          </a:p>
        </p:txBody>
      </p:sp>
      <p:sp>
        <p:nvSpPr>
          <p:cNvPr id="50" name="Text Placeholder 49">
            <a:extLst>
              <a:ext uri="{FF2B5EF4-FFF2-40B4-BE49-F238E27FC236}">
                <a16:creationId xmlns:a16="http://schemas.microsoft.com/office/drawing/2014/main" id="{8CDC1DD9-88C8-264D-8B57-A91BAF114399}"/>
              </a:ext>
            </a:extLst>
          </p:cNvPr>
          <p:cNvSpPr>
            <a:spLocks noGrp="1"/>
          </p:cNvSpPr>
          <p:nvPr>
            <p:ph type="body" sz="quarter" idx="16"/>
          </p:nvPr>
        </p:nvSpPr>
        <p:spPr>
          <a:xfrm>
            <a:off x="3737613" y="4041221"/>
            <a:ext cx="2947471" cy="2238205"/>
          </a:xfrm>
        </p:spPr>
        <p:txBody>
          <a:bodyPr numCol="2">
            <a:normAutofit/>
          </a:bodyPr>
          <a:lstStyle>
            <a:lvl1pPr marL="115888" indent="-115888" algn="l">
              <a:lnSpc>
                <a:spcPct val="100000"/>
              </a:lnSpc>
              <a:buFont typeface="Arial" panose="020B0604020202020204" pitchFamily="34" charset="0"/>
              <a:buChar char="•"/>
              <a:tabLst/>
              <a:defRPr sz="1200"/>
            </a:lvl1pPr>
            <a:lvl2pPr algn="l">
              <a:defRPr sz="1200"/>
            </a:lvl2pPr>
          </a:lstStyle>
          <a:p>
            <a:pPr lvl="0"/>
            <a:r>
              <a:rPr lang="en-US"/>
              <a:t>Click to edit Master text styles</a:t>
            </a:r>
          </a:p>
        </p:txBody>
      </p:sp>
      <p:sp>
        <p:nvSpPr>
          <p:cNvPr id="51" name="Text Placeholder 49">
            <a:extLst>
              <a:ext uri="{FF2B5EF4-FFF2-40B4-BE49-F238E27FC236}">
                <a16:creationId xmlns:a16="http://schemas.microsoft.com/office/drawing/2014/main" id="{C9334D24-38E7-58A2-D4AC-510700509897}"/>
              </a:ext>
            </a:extLst>
          </p:cNvPr>
          <p:cNvSpPr>
            <a:spLocks noGrp="1"/>
          </p:cNvSpPr>
          <p:nvPr>
            <p:ph type="body" sz="quarter" idx="17"/>
          </p:nvPr>
        </p:nvSpPr>
        <p:spPr>
          <a:xfrm>
            <a:off x="476192" y="4041221"/>
            <a:ext cx="2947944" cy="2238205"/>
          </a:xfrm>
        </p:spPr>
        <p:txBody>
          <a:bodyPr>
            <a:normAutofit/>
          </a:bodyPr>
          <a:lstStyle>
            <a:lvl1pPr algn="l">
              <a:defRPr sz="1200"/>
            </a:lvl1pPr>
            <a:lvl2pPr algn="l">
              <a:defRPr sz="1100"/>
            </a:lvl2pPr>
          </a:lstStyle>
          <a:p>
            <a:pPr lvl="0"/>
            <a:r>
              <a:rPr lang="en-US"/>
              <a:t>Click to edit Master text styles</a:t>
            </a:r>
          </a:p>
          <a:p>
            <a:pPr lvl="1"/>
            <a:r>
              <a:rPr lang="en-US"/>
              <a:t>Second level</a:t>
            </a:r>
          </a:p>
        </p:txBody>
      </p:sp>
      <p:sp>
        <p:nvSpPr>
          <p:cNvPr id="52" name="Text Placeholder 49">
            <a:extLst>
              <a:ext uri="{FF2B5EF4-FFF2-40B4-BE49-F238E27FC236}">
                <a16:creationId xmlns:a16="http://schemas.microsoft.com/office/drawing/2014/main" id="{CEB88ADE-8FCD-FF0A-60D3-97714694407A}"/>
              </a:ext>
            </a:extLst>
          </p:cNvPr>
          <p:cNvSpPr>
            <a:spLocks noGrp="1"/>
          </p:cNvSpPr>
          <p:nvPr>
            <p:ph type="body" sz="quarter" idx="18"/>
          </p:nvPr>
        </p:nvSpPr>
        <p:spPr>
          <a:xfrm>
            <a:off x="5311505" y="1867712"/>
            <a:ext cx="2280921" cy="1517400"/>
          </a:xfrm>
        </p:spPr>
        <p:txBody>
          <a:bodyPr numCol="2">
            <a:normAutofit/>
          </a:bodyPr>
          <a:lstStyle>
            <a:lvl1pPr marL="115888" indent="-115888" algn="l">
              <a:lnSpc>
                <a:spcPct val="100000"/>
              </a:lnSpc>
              <a:buFont typeface="Arial" panose="020B0604020202020204" pitchFamily="34" charset="0"/>
              <a:buChar char="•"/>
              <a:tabLst/>
              <a:defRPr sz="1200"/>
            </a:lvl1pPr>
            <a:lvl2pPr algn="l">
              <a:defRPr sz="1200"/>
            </a:lvl2pPr>
          </a:lstStyle>
          <a:p>
            <a:pPr lvl="0"/>
            <a:r>
              <a:rPr lang="en-US"/>
              <a:t>Click to edit Master text styles</a:t>
            </a:r>
          </a:p>
        </p:txBody>
      </p:sp>
      <p:sp>
        <p:nvSpPr>
          <p:cNvPr id="54" name="Chart Placeholder 53">
            <a:extLst>
              <a:ext uri="{FF2B5EF4-FFF2-40B4-BE49-F238E27FC236}">
                <a16:creationId xmlns:a16="http://schemas.microsoft.com/office/drawing/2014/main" id="{C19B703B-8361-3C47-7E76-DEBC1201E641}"/>
              </a:ext>
            </a:extLst>
          </p:cNvPr>
          <p:cNvSpPr>
            <a:spLocks noGrp="1"/>
          </p:cNvSpPr>
          <p:nvPr>
            <p:ph type="chart" sz="quarter" idx="19"/>
          </p:nvPr>
        </p:nvSpPr>
        <p:spPr>
          <a:xfrm>
            <a:off x="528638" y="1519238"/>
            <a:ext cx="4403725" cy="1778000"/>
          </a:xfrm>
        </p:spPr>
        <p:txBody>
          <a:bodyPr/>
          <a:lstStyle/>
          <a:p>
            <a:endParaRPr lang="en-US"/>
          </a:p>
        </p:txBody>
      </p:sp>
      <p:sp>
        <p:nvSpPr>
          <p:cNvPr id="63" name="Text Placeholder 62">
            <a:extLst>
              <a:ext uri="{FF2B5EF4-FFF2-40B4-BE49-F238E27FC236}">
                <a16:creationId xmlns:a16="http://schemas.microsoft.com/office/drawing/2014/main" id="{2DAFC8E2-EA2D-FEBC-395E-BA718326F172}"/>
              </a:ext>
            </a:extLst>
          </p:cNvPr>
          <p:cNvSpPr>
            <a:spLocks noGrp="1"/>
          </p:cNvSpPr>
          <p:nvPr>
            <p:ph type="body" sz="quarter" idx="20" hasCustomPrompt="1"/>
          </p:nvPr>
        </p:nvSpPr>
        <p:spPr>
          <a:xfrm>
            <a:off x="6508376" y="1528966"/>
            <a:ext cx="2843217" cy="249237"/>
          </a:xfrm>
        </p:spPr>
        <p:txBody>
          <a:bodyPr>
            <a:noAutofit/>
          </a:bodyPr>
          <a:lstStyle>
            <a:lvl1pPr>
              <a:defRPr sz="1400" b="1"/>
            </a:lvl1pPr>
          </a:lstStyle>
          <a:p>
            <a:pPr lvl="0"/>
            <a:r>
              <a:rPr lang="en-US"/>
              <a:t>[INSERT CERT NAME]</a:t>
            </a:r>
          </a:p>
        </p:txBody>
      </p:sp>
    </p:spTree>
    <p:extLst>
      <p:ext uri="{BB962C8B-B14F-4D97-AF65-F5344CB8AC3E}">
        <p14:creationId xmlns:p14="http://schemas.microsoft.com/office/powerpoint/2010/main" val="3866196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5895472" y="2986854"/>
            <a:ext cx="6063917" cy="884289"/>
          </a:xfrm>
        </p:spPr>
        <p:txBody>
          <a:bodyPr lIns="0" rIns="0" anchor="b"/>
          <a:lstStyle>
            <a:lvl1pPr algn="ctr">
              <a:defRPr b="1" baseline="0">
                <a:solidFill>
                  <a:schemeClr val="bg1"/>
                </a:solidFill>
              </a:defRPr>
            </a:lvl1pPr>
          </a:lstStyle>
          <a:p>
            <a:r>
              <a:rPr lang="en-US"/>
              <a:t>Click to edit title</a:t>
            </a:r>
          </a:p>
        </p:txBody>
      </p:sp>
      <p:sp>
        <p:nvSpPr>
          <p:cNvPr id="6" name="Picture Placeholder 42">
            <a:extLst>
              <a:ext uri="{FF2B5EF4-FFF2-40B4-BE49-F238E27FC236}">
                <a16:creationId xmlns:a16="http://schemas.microsoft.com/office/drawing/2014/main" id="{FD266C5D-8F13-636F-5FF9-5960AEF5BD33}"/>
              </a:ext>
            </a:extLst>
          </p:cNvPr>
          <p:cNvSpPr>
            <a:spLocks noGrp="1"/>
          </p:cNvSpPr>
          <p:nvPr>
            <p:ph type="pic" sz="quarter" idx="12"/>
          </p:nvPr>
        </p:nvSpPr>
        <p:spPr>
          <a:xfrm>
            <a:off x="958913" y="1195799"/>
            <a:ext cx="4472930" cy="4466397"/>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Tree>
    <p:extLst>
      <p:ext uri="{BB962C8B-B14F-4D97-AF65-F5344CB8AC3E}">
        <p14:creationId xmlns:p14="http://schemas.microsoft.com/office/powerpoint/2010/main" val="2678474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835CF-B5F5-8424-9BD2-1E100946C7F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44545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Gradi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16804F-6B12-A9F4-FE07-60C259A3209F}"/>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bg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93475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 name="Text Placeholder 2">
            <a:extLst>
              <a:ext uri="{FF2B5EF4-FFF2-40B4-BE49-F238E27FC236}">
                <a16:creationId xmlns:a16="http://schemas.microsoft.com/office/drawing/2014/main" id="{A0C127BB-26D0-3D41-2DA5-FD281A09E749}"/>
              </a:ext>
            </a:extLst>
          </p:cNvPr>
          <p:cNvSpPr>
            <a:spLocks noGrp="1"/>
          </p:cNvSpPr>
          <p:nvPr>
            <p:ph type="body" sz="quarter" idx="25"/>
          </p:nvPr>
        </p:nvSpPr>
        <p:spPr>
          <a:xfrm>
            <a:off x="711200" y="1804988"/>
            <a:ext cx="4425950"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97947ED9-058D-79ED-A3E5-5FE61175161E}"/>
              </a:ext>
            </a:extLst>
          </p:cNvPr>
          <p:cNvSpPr>
            <a:spLocks noGrp="1"/>
          </p:cNvSpPr>
          <p:nvPr>
            <p:ph type="body" sz="quarter" idx="26"/>
          </p:nvPr>
        </p:nvSpPr>
        <p:spPr>
          <a:xfrm>
            <a:off x="5339347" y="1804987"/>
            <a:ext cx="4425950"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Graphic 4">
            <a:extLst>
              <a:ext uri="{FF2B5EF4-FFF2-40B4-BE49-F238E27FC236}">
                <a16:creationId xmlns:a16="http://schemas.microsoft.com/office/drawing/2014/main" id="{6784A981-1A73-361F-C49A-B87C4EDB9FAD}"/>
              </a:ext>
            </a:extLst>
          </p:cNvPr>
          <p:cNvSpPr/>
          <p:nvPr userDrawn="1"/>
        </p:nvSpPr>
        <p:spPr>
          <a:xfrm rot="5400000">
            <a:off x="11856758" y="2199998"/>
            <a:ext cx="1116990" cy="2688804"/>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8" name="Graphic 4">
            <a:extLst>
              <a:ext uri="{FF2B5EF4-FFF2-40B4-BE49-F238E27FC236}">
                <a16:creationId xmlns:a16="http://schemas.microsoft.com/office/drawing/2014/main" id="{B436C57C-3949-40AA-19BB-AD5457026316}"/>
              </a:ext>
            </a:extLst>
          </p:cNvPr>
          <p:cNvSpPr/>
          <p:nvPr userDrawn="1"/>
        </p:nvSpPr>
        <p:spPr>
          <a:xfrm rot="5400000">
            <a:off x="11856758" y="4255198"/>
            <a:ext cx="1116990" cy="2688804"/>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9" name="Graphic 24">
            <a:extLst>
              <a:ext uri="{FF2B5EF4-FFF2-40B4-BE49-F238E27FC236}">
                <a16:creationId xmlns:a16="http://schemas.microsoft.com/office/drawing/2014/main" id="{AAE0F0C8-5727-4DB3-23C2-55C3A4203BB2}"/>
              </a:ext>
            </a:extLst>
          </p:cNvPr>
          <p:cNvSpPr/>
          <p:nvPr userDrawn="1"/>
        </p:nvSpPr>
        <p:spPr>
          <a:xfrm rot="10800000">
            <a:off x="10244612" y="4222849"/>
            <a:ext cx="826239" cy="826239"/>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36480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s - Al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 name="Text Placeholder 2">
            <a:extLst>
              <a:ext uri="{FF2B5EF4-FFF2-40B4-BE49-F238E27FC236}">
                <a16:creationId xmlns:a16="http://schemas.microsoft.com/office/drawing/2014/main" id="{A0C127BB-26D0-3D41-2DA5-FD281A09E749}"/>
              </a:ext>
            </a:extLst>
          </p:cNvPr>
          <p:cNvSpPr>
            <a:spLocks noGrp="1"/>
          </p:cNvSpPr>
          <p:nvPr>
            <p:ph type="body" sz="quarter" idx="25"/>
          </p:nvPr>
        </p:nvSpPr>
        <p:spPr>
          <a:xfrm>
            <a:off x="711200" y="1804988"/>
            <a:ext cx="3100149"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97947ED9-058D-79ED-A3E5-5FE61175161E}"/>
              </a:ext>
            </a:extLst>
          </p:cNvPr>
          <p:cNvSpPr>
            <a:spLocks noGrp="1"/>
          </p:cNvSpPr>
          <p:nvPr>
            <p:ph type="body" sz="quarter" idx="26"/>
          </p:nvPr>
        </p:nvSpPr>
        <p:spPr>
          <a:xfrm>
            <a:off x="3954703" y="1804987"/>
            <a:ext cx="3222932"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AE8B9C8D-3B09-C681-AF7E-B5C7525E741F}"/>
              </a:ext>
            </a:extLst>
          </p:cNvPr>
          <p:cNvSpPr/>
          <p:nvPr userDrawn="1"/>
        </p:nvSpPr>
        <p:spPr>
          <a:xfrm>
            <a:off x="10996975" y="1724655"/>
            <a:ext cx="1195025" cy="750519"/>
          </a:xfrm>
          <a:custGeom>
            <a:avLst/>
            <a:gdLst>
              <a:gd name="connsiteX0" fmla="*/ 363851 w 3476017"/>
              <a:gd name="connsiteY0" fmla="*/ 0 h 2183064"/>
              <a:gd name="connsiteX1" fmla="*/ 3476017 w 3476017"/>
              <a:gd name="connsiteY1" fmla="*/ 0 h 2183064"/>
              <a:gd name="connsiteX2" fmla="*/ 3476017 w 3476017"/>
              <a:gd name="connsiteY2" fmla="*/ 2183064 h 2183064"/>
              <a:gd name="connsiteX3" fmla="*/ 363851 w 3476017"/>
              <a:gd name="connsiteY3" fmla="*/ 2183064 h 2183064"/>
              <a:gd name="connsiteX4" fmla="*/ 0 w 3476017"/>
              <a:gd name="connsiteY4" fmla="*/ 1819213 h 2183064"/>
              <a:gd name="connsiteX5" fmla="*/ 0 w 3476017"/>
              <a:gd name="connsiteY5" fmla="*/ 363851 h 2183064"/>
              <a:gd name="connsiteX6" fmla="*/ 363851 w 3476017"/>
              <a:gd name="connsiteY6" fmla="*/ 0 h 218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017" h="2183064">
                <a:moveTo>
                  <a:pt x="363851" y="0"/>
                </a:moveTo>
                <a:lnTo>
                  <a:pt x="3476017" y="0"/>
                </a:lnTo>
                <a:lnTo>
                  <a:pt x="3476017" y="2183064"/>
                </a:lnTo>
                <a:lnTo>
                  <a:pt x="363851" y="2183064"/>
                </a:lnTo>
                <a:cubicBezTo>
                  <a:pt x="162902" y="2183064"/>
                  <a:pt x="0" y="2020162"/>
                  <a:pt x="0" y="1819213"/>
                </a:cubicBezTo>
                <a:lnTo>
                  <a:pt x="0" y="363851"/>
                </a:lnTo>
                <a:cubicBezTo>
                  <a:pt x="0" y="162902"/>
                  <a:pt x="162902" y="0"/>
                  <a:pt x="363851" y="0"/>
                </a:cubicBezTo>
                <a:close/>
              </a:path>
            </a:pathLst>
          </a:custGeom>
          <a:gradFill>
            <a:gsLst>
              <a:gs pos="0">
                <a:schemeClr val="accent3"/>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9">
            <a:extLst>
              <a:ext uri="{FF2B5EF4-FFF2-40B4-BE49-F238E27FC236}">
                <a16:creationId xmlns:a16="http://schemas.microsoft.com/office/drawing/2014/main" id="{0BC41D53-70D3-9851-787B-1B5FAD89B469}"/>
              </a:ext>
            </a:extLst>
          </p:cNvPr>
          <p:cNvSpPr/>
          <p:nvPr userDrawn="1"/>
        </p:nvSpPr>
        <p:spPr>
          <a:xfrm>
            <a:off x="7717688" y="4547963"/>
            <a:ext cx="3939702" cy="1821303"/>
          </a:xfrm>
          <a:custGeom>
            <a:avLst/>
            <a:gdLst>
              <a:gd name="connsiteX0" fmla="*/ 303557 w 3939702"/>
              <a:gd name="connsiteY0" fmla="*/ 0 h 1821303"/>
              <a:gd name="connsiteX1" fmla="*/ 3525289 w 3939702"/>
              <a:gd name="connsiteY1" fmla="*/ 0 h 1821303"/>
              <a:gd name="connsiteX2" fmla="*/ 3636145 w 3939702"/>
              <a:gd name="connsiteY2" fmla="*/ 0 h 1821303"/>
              <a:gd name="connsiteX3" fmla="*/ 3939702 w 3939702"/>
              <a:gd name="connsiteY3" fmla="*/ 0 h 1821303"/>
              <a:gd name="connsiteX4" fmla="*/ 3939702 w 3939702"/>
              <a:gd name="connsiteY4" fmla="*/ 303557 h 1821303"/>
              <a:gd name="connsiteX5" fmla="*/ 3939702 w 3939702"/>
              <a:gd name="connsiteY5" fmla="*/ 414413 h 1821303"/>
              <a:gd name="connsiteX6" fmla="*/ 3939702 w 3939702"/>
              <a:gd name="connsiteY6" fmla="*/ 1517746 h 1821303"/>
              <a:gd name="connsiteX7" fmla="*/ 3636145 w 3939702"/>
              <a:gd name="connsiteY7" fmla="*/ 1821303 h 1821303"/>
              <a:gd name="connsiteX8" fmla="*/ 303557 w 3939702"/>
              <a:gd name="connsiteY8" fmla="*/ 1821303 h 1821303"/>
              <a:gd name="connsiteX9" fmla="*/ 0 w 3939702"/>
              <a:gd name="connsiteY9" fmla="*/ 1517746 h 1821303"/>
              <a:gd name="connsiteX10" fmla="*/ 0 w 3939702"/>
              <a:gd name="connsiteY10" fmla="*/ 303557 h 1821303"/>
              <a:gd name="connsiteX11" fmla="*/ 303557 w 3939702"/>
              <a:gd name="connsiteY11" fmla="*/ 0 h 18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9702" h="1821303">
                <a:moveTo>
                  <a:pt x="303557" y="0"/>
                </a:moveTo>
                <a:lnTo>
                  <a:pt x="3525289" y="0"/>
                </a:lnTo>
                <a:lnTo>
                  <a:pt x="3636145" y="0"/>
                </a:lnTo>
                <a:lnTo>
                  <a:pt x="3939702" y="0"/>
                </a:lnTo>
                <a:lnTo>
                  <a:pt x="3939702" y="303557"/>
                </a:lnTo>
                <a:lnTo>
                  <a:pt x="3939702" y="414413"/>
                </a:lnTo>
                <a:lnTo>
                  <a:pt x="3939702" y="1517746"/>
                </a:lnTo>
                <a:cubicBezTo>
                  <a:pt x="3939702" y="1685396"/>
                  <a:pt x="3803795" y="1821303"/>
                  <a:pt x="3636145" y="1821303"/>
                </a:cubicBezTo>
                <a:lnTo>
                  <a:pt x="303557" y="1821303"/>
                </a:lnTo>
                <a:cubicBezTo>
                  <a:pt x="135907" y="1821303"/>
                  <a:pt x="0" y="1685396"/>
                  <a:pt x="0" y="1517746"/>
                </a:cubicBezTo>
                <a:lnTo>
                  <a:pt x="0" y="303557"/>
                </a:lnTo>
                <a:cubicBezTo>
                  <a:pt x="0" y="135907"/>
                  <a:pt x="135907" y="0"/>
                  <a:pt x="303557" y="0"/>
                </a:cubicBezTo>
                <a:close/>
              </a:path>
            </a:pathLst>
          </a:custGeom>
          <a:gradFill>
            <a:gsLst>
              <a:gs pos="0">
                <a:schemeClr val="accent2"/>
              </a:gs>
              <a:gs pos="10000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icture Placeholder 19">
            <a:extLst>
              <a:ext uri="{FF2B5EF4-FFF2-40B4-BE49-F238E27FC236}">
                <a16:creationId xmlns:a16="http://schemas.microsoft.com/office/drawing/2014/main" id="{C928E6AA-8734-C87D-1EFD-3B636C5BCEB4}"/>
              </a:ext>
            </a:extLst>
          </p:cNvPr>
          <p:cNvSpPr>
            <a:spLocks noGrp="1"/>
          </p:cNvSpPr>
          <p:nvPr>
            <p:ph type="pic" sz="quarter" idx="28"/>
          </p:nvPr>
        </p:nvSpPr>
        <p:spPr>
          <a:xfrm>
            <a:off x="8252298" y="2601124"/>
            <a:ext cx="3938667" cy="1820889"/>
          </a:xfrm>
          <a:custGeom>
            <a:avLst/>
            <a:gdLst>
              <a:gd name="connsiteX0" fmla="*/ 299451 w 3938667"/>
              <a:gd name="connsiteY0" fmla="*/ 0 h 1820889"/>
              <a:gd name="connsiteX1" fmla="*/ 3938667 w 3938667"/>
              <a:gd name="connsiteY1" fmla="*/ 0 h 1820889"/>
              <a:gd name="connsiteX2" fmla="*/ 3938667 w 3938667"/>
              <a:gd name="connsiteY2" fmla="*/ 1522459 h 1820889"/>
              <a:gd name="connsiteX3" fmla="*/ 3915847 w 3938667"/>
              <a:gd name="connsiteY3" fmla="*/ 1635490 h 1820889"/>
              <a:gd name="connsiteX4" fmla="*/ 3636145 w 3938667"/>
              <a:gd name="connsiteY4" fmla="*/ 1820889 h 1820889"/>
              <a:gd name="connsiteX5" fmla="*/ 303557 w 3938667"/>
              <a:gd name="connsiteY5" fmla="*/ 1820889 h 1820889"/>
              <a:gd name="connsiteX6" fmla="*/ 0 w 3938667"/>
              <a:gd name="connsiteY6" fmla="*/ 1517332 h 1820889"/>
              <a:gd name="connsiteX7" fmla="*/ 0 w 3938667"/>
              <a:gd name="connsiteY7" fmla="*/ 303143 h 1820889"/>
              <a:gd name="connsiteX8" fmla="*/ 242380 w 3938667"/>
              <a:gd name="connsiteY8" fmla="*/ 5753 h 182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8667" h="1820889">
                <a:moveTo>
                  <a:pt x="299451" y="0"/>
                </a:moveTo>
                <a:lnTo>
                  <a:pt x="3938667" y="0"/>
                </a:lnTo>
                <a:lnTo>
                  <a:pt x="3938667" y="1522459"/>
                </a:lnTo>
                <a:lnTo>
                  <a:pt x="3915847" y="1635490"/>
                </a:lnTo>
                <a:cubicBezTo>
                  <a:pt x="3869765" y="1744442"/>
                  <a:pt x="3761883" y="1820889"/>
                  <a:pt x="3636145" y="1820889"/>
                </a:cubicBezTo>
                <a:lnTo>
                  <a:pt x="303557" y="1820889"/>
                </a:lnTo>
                <a:cubicBezTo>
                  <a:pt x="135907" y="1820889"/>
                  <a:pt x="0" y="1684982"/>
                  <a:pt x="0" y="1517332"/>
                </a:cubicBezTo>
                <a:lnTo>
                  <a:pt x="0" y="303143"/>
                </a:lnTo>
                <a:cubicBezTo>
                  <a:pt x="0" y="156449"/>
                  <a:pt x="104054" y="34059"/>
                  <a:pt x="242380" y="5753"/>
                </a:cubicBezTo>
                <a:close/>
              </a:path>
            </a:pathLst>
          </a:custGeom>
        </p:spPr>
        <p:txBody>
          <a:bodyPr wrap="square">
            <a:noAutofit/>
          </a:bodyPr>
          <a:lstStyle/>
          <a:p>
            <a:endParaRPr lang="en-US"/>
          </a:p>
        </p:txBody>
      </p:sp>
    </p:spTree>
    <p:extLst>
      <p:ext uri="{BB962C8B-B14F-4D97-AF65-F5344CB8AC3E}">
        <p14:creationId xmlns:p14="http://schemas.microsoft.com/office/powerpoint/2010/main" val="40330506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7A90BC6B-2C74-DDBF-6B2A-C03A08CF62E8}"/>
              </a:ext>
            </a:extLst>
          </p:cNvPr>
          <p:cNvSpPr>
            <a:spLocks noGrp="1"/>
          </p:cNvSpPr>
          <p:nvPr>
            <p:ph type="sldNum" sz="quarter" idx="4"/>
          </p:nvPr>
        </p:nvSpPr>
        <p:spPr>
          <a:xfrm>
            <a:off x="11098058" y="6395265"/>
            <a:ext cx="484342" cy="365125"/>
          </a:xfrm>
          <a:prstGeom prst="rect">
            <a:avLst/>
          </a:prstGeom>
        </p:spPr>
        <p:txBody>
          <a:bodyPr vert="horz" lIns="91440" tIns="45720" rIns="0" bIns="45720" rtlCol="0" anchor="ctr"/>
          <a:lstStyle>
            <a:lvl1pPr algn="r">
              <a:defRPr sz="1100" baseline="0">
                <a:solidFill>
                  <a:schemeClr val="bg1">
                    <a:lumMod val="85000"/>
                  </a:schemeClr>
                </a:solidFill>
              </a:defRPr>
            </a:lvl1pPr>
          </a:lstStyle>
          <a:p>
            <a:fld id="{2066355A-084C-D24E-9AD2-7E4FC41EA627}" type="slidenum">
              <a:rPr lang="en-US" smtClean="0"/>
              <a:pPr/>
              <a:t>‹#›</a:t>
            </a:fld>
            <a:endParaRPr lang="en-US"/>
          </a:p>
        </p:txBody>
      </p:sp>
      <p:sp>
        <p:nvSpPr>
          <p:cNvPr id="15" name="Slide Number Placeholder 5">
            <a:extLst>
              <a:ext uri="{FF2B5EF4-FFF2-40B4-BE49-F238E27FC236}">
                <a16:creationId xmlns:a16="http://schemas.microsoft.com/office/drawing/2014/main" id="{87C8DCBE-8759-2F8B-C012-24023CDD1AF2}"/>
              </a:ext>
            </a:extLst>
          </p:cNvPr>
          <p:cNvSpPr txBox="1">
            <a:spLocks/>
          </p:cNvSpPr>
          <p:nvPr userDrawn="1"/>
        </p:nvSpPr>
        <p:spPr>
          <a:xfrm>
            <a:off x="4582545" y="6395265"/>
            <a:ext cx="6666597" cy="365125"/>
          </a:xfrm>
          <a:prstGeom prst="rect">
            <a:avLst/>
          </a:prstGeom>
        </p:spPr>
        <p:txBody>
          <a:bodyPr vert="horz" lIns="0" tIns="60960" rIns="0" bIns="6096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tabLst/>
            </a:pPr>
            <a:r>
              <a:rPr lang="en-US" sz="1100" baseline="0">
                <a:solidFill>
                  <a:schemeClr val="bg1">
                    <a:lumMod val="85000"/>
                  </a:schemeClr>
                </a:solidFill>
              </a:rPr>
              <a:t>Copyright© 2024 </a:t>
            </a:r>
            <a:r>
              <a:rPr lang="en-US" sz="1100" b="0" i="0" kern="1200">
                <a:solidFill>
                  <a:schemeClr val="bg1">
                    <a:lumMod val="85000"/>
                  </a:schemeClr>
                </a:solidFill>
                <a:effectLst/>
                <a:latin typeface="+mn-lt"/>
                <a:ea typeface="+mn-ea"/>
                <a:cs typeface="+mn-cs"/>
              </a:rPr>
              <a:t>CompTIA, Inc. </a:t>
            </a:r>
            <a:r>
              <a:rPr lang="en-US" sz="1100" baseline="0">
                <a:solidFill>
                  <a:schemeClr val="bg1">
                    <a:lumMod val="85000"/>
                  </a:schemeClr>
                </a:solidFill>
              </a:rPr>
              <a:t>All Rights Reserved.  |  </a:t>
            </a:r>
            <a:r>
              <a:rPr lang="en-US" sz="1100" baseline="0" err="1">
                <a:solidFill>
                  <a:schemeClr val="bg1">
                    <a:lumMod val="85000"/>
                  </a:schemeClr>
                </a:solidFill>
              </a:rPr>
              <a:t>CompTIA.org</a:t>
            </a:r>
            <a:endParaRPr lang="en-US" sz="1100" baseline="0">
              <a:solidFill>
                <a:schemeClr val="bg1">
                  <a:lumMod val="85000"/>
                </a:schemeClr>
              </a:solidFill>
            </a:endParaRPr>
          </a:p>
        </p:txBody>
      </p:sp>
      <p:pic>
        <p:nvPicPr>
          <p:cNvPr id="16" name="Picture 15" descr="Logo&#10;&#10;Description automatically generated">
            <a:extLst>
              <a:ext uri="{FF2B5EF4-FFF2-40B4-BE49-F238E27FC236}">
                <a16:creationId xmlns:a16="http://schemas.microsoft.com/office/drawing/2014/main" id="{41279CE8-8831-3E13-0AC2-91D06AA28EBD}"/>
              </a:ext>
            </a:extLst>
          </p:cNvPr>
          <p:cNvPicPr>
            <a:picLocks noChangeAspect="1"/>
          </p:cNvPicPr>
          <p:nvPr userDrawn="1"/>
        </p:nvPicPr>
        <p:blipFill rotWithShape="1">
          <a:blip r:embed="rId43" cstate="screen">
            <a:extLst>
              <a:ext uri="{28A0092B-C50C-407E-A947-70E740481C1C}">
                <a14:useLocalDpi xmlns:a14="http://schemas.microsoft.com/office/drawing/2010/main"/>
              </a:ext>
            </a:extLst>
          </a:blip>
          <a:srcRect/>
          <a:stretch/>
        </p:blipFill>
        <p:spPr>
          <a:xfrm>
            <a:off x="609600" y="6426613"/>
            <a:ext cx="1205725" cy="329677"/>
          </a:xfrm>
          <a:prstGeom prst="rect">
            <a:avLst/>
          </a:prstGeom>
        </p:spPr>
      </p:pic>
      <p:cxnSp>
        <p:nvCxnSpPr>
          <p:cNvPr id="17" name="Straight Connector 16">
            <a:extLst>
              <a:ext uri="{FF2B5EF4-FFF2-40B4-BE49-F238E27FC236}">
                <a16:creationId xmlns:a16="http://schemas.microsoft.com/office/drawing/2014/main" id="{B86BD319-72C3-C4D3-1D98-6F70FDB7F339}"/>
              </a:ext>
            </a:extLst>
          </p:cNvPr>
          <p:cNvCxnSpPr/>
          <p:nvPr userDrawn="1"/>
        </p:nvCxnSpPr>
        <p:spPr>
          <a:xfrm>
            <a:off x="609600" y="6375808"/>
            <a:ext cx="10972800" cy="0"/>
          </a:xfrm>
          <a:prstGeom prst="line">
            <a:avLst/>
          </a:prstGeom>
          <a:ln w="6350" cmpd="sng">
            <a:solidFill>
              <a:srgbClr val="E3E3E3"/>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080BB29D-C148-4949-A6EA-EA823A292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569962"/>
      </p:ext>
    </p:extLst>
  </p:cSld>
  <p:clrMap bg1="lt1" tx1="dk1" bg2="lt2" tx2="dk2" accent1="accent1" accent2="accent2" accent3="accent3" accent4="accent4" accent5="accent5" accent6="accent6" hlink="hlink" folHlink="folHlink"/>
  <p:sldLayoutIdLst>
    <p:sldLayoutId id="2147484051" r:id="rId1"/>
    <p:sldLayoutId id="2147484041" r:id="rId2"/>
    <p:sldLayoutId id="2147484054" r:id="rId3"/>
    <p:sldLayoutId id="2147484065" r:id="rId4"/>
    <p:sldLayoutId id="2147484067" r:id="rId5"/>
    <p:sldLayoutId id="2147484089" r:id="rId6"/>
    <p:sldLayoutId id="2147484085" r:id="rId7"/>
    <p:sldLayoutId id="2147484072" r:id="rId8"/>
    <p:sldLayoutId id="2147484088" r:id="rId9"/>
    <p:sldLayoutId id="2147484086" r:id="rId10"/>
    <p:sldLayoutId id="2147484080" r:id="rId11"/>
    <p:sldLayoutId id="2147484087" r:id="rId12"/>
    <p:sldLayoutId id="2147483960" r:id="rId13"/>
    <p:sldLayoutId id="2147484084" r:id="rId14"/>
    <p:sldLayoutId id="2147484056" r:id="rId15"/>
    <p:sldLayoutId id="2147484057" r:id="rId16"/>
    <p:sldLayoutId id="2147484055" r:id="rId17"/>
    <p:sldLayoutId id="2147484058" r:id="rId18"/>
    <p:sldLayoutId id="2147484062" r:id="rId19"/>
    <p:sldLayoutId id="2147484059" r:id="rId20"/>
    <p:sldLayoutId id="2147484060" r:id="rId21"/>
    <p:sldLayoutId id="2147484091" r:id="rId22"/>
    <p:sldLayoutId id="2147484076" r:id="rId23"/>
    <p:sldLayoutId id="2147484064" r:id="rId24"/>
    <p:sldLayoutId id="2147484061" r:id="rId25"/>
    <p:sldLayoutId id="2147484078" r:id="rId26"/>
    <p:sldLayoutId id="2147484083" r:id="rId27"/>
    <p:sldLayoutId id="2147484063" r:id="rId28"/>
    <p:sldLayoutId id="2147484068" r:id="rId29"/>
    <p:sldLayoutId id="2147484066" r:id="rId30"/>
    <p:sldLayoutId id="2147484069" r:id="rId31"/>
    <p:sldLayoutId id="2147484073" r:id="rId32"/>
    <p:sldLayoutId id="2147484077" r:id="rId33"/>
    <p:sldLayoutId id="2147484090" r:id="rId34"/>
    <p:sldLayoutId id="2147484074" r:id="rId35"/>
    <p:sldLayoutId id="2147484070" r:id="rId36"/>
    <p:sldLayoutId id="2147484079" r:id="rId37"/>
    <p:sldLayoutId id="2147484082" r:id="rId38"/>
    <p:sldLayoutId id="2147484071" r:id="rId39"/>
    <p:sldLayoutId id="2147484075" r:id="rId40"/>
    <p:sldLayoutId id="2147484081"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9CACFA-7AE4-EC46-6AE3-3EC753C26AED}"/>
              </a:ext>
            </a:extLst>
          </p:cNvPr>
          <p:cNvPicPr>
            <a:picLocks noChangeAspect="1"/>
          </p:cNvPicPr>
          <p:nvPr/>
        </p:nvPicPr>
        <p:blipFill>
          <a:blip r:embed="rId2"/>
          <a:srcRect t="3762" r="21427" b="25236"/>
          <a:stretch/>
        </p:blipFill>
        <p:spPr>
          <a:xfrm>
            <a:off x="-42105" y="0"/>
            <a:ext cx="12234105" cy="5829930"/>
          </a:xfrm>
          <a:prstGeom prst="rect">
            <a:avLst/>
          </a:prstGeom>
        </p:spPr>
      </p:pic>
      <p:sp>
        <p:nvSpPr>
          <p:cNvPr id="5" name="Rectangle 4">
            <a:extLst>
              <a:ext uri="{FF2B5EF4-FFF2-40B4-BE49-F238E27FC236}">
                <a16:creationId xmlns:a16="http://schemas.microsoft.com/office/drawing/2014/main" id="{2E131566-FD38-DC17-74D8-2185042B75AF}"/>
              </a:ext>
            </a:extLst>
          </p:cNvPr>
          <p:cNvSpPr/>
          <p:nvPr/>
        </p:nvSpPr>
        <p:spPr>
          <a:xfrm>
            <a:off x="-3136" y="5829931"/>
            <a:ext cx="12195136" cy="1028069"/>
          </a:xfrm>
          <a:prstGeom prst="rect">
            <a:avLst/>
          </a:prstGeom>
          <a:gradFill>
            <a:gsLst>
              <a:gs pos="34000">
                <a:schemeClr val="accent1"/>
              </a:gs>
              <a:gs pos="69970">
                <a:schemeClr val="accent4"/>
              </a:gs>
              <a:gs pos="0">
                <a:schemeClr val="accent2"/>
              </a:gs>
              <a:gs pos="100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 Placeholder 1">
            <a:extLst>
              <a:ext uri="{FF2B5EF4-FFF2-40B4-BE49-F238E27FC236}">
                <a16:creationId xmlns:a16="http://schemas.microsoft.com/office/drawing/2014/main" id="{C9336E38-7456-D1B4-A133-6AD9A5E0CDA9}"/>
              </a:ext>
            </a:extLst>
          </p:cNvPr>
          <p:cNvSpPr>
            <a:spLocks noGrp="1"/>
          </p:cNvSpPr>
          <p:nvPr>
            <p:ph type="body" sz="quarter" idx="11"/>
          </p:nvPr>
        </p:nvSpPr>
        <p:spPr>
          <a:xfrm>
            <a:off x="5929239" y="5922927"/>
            <a:ext cx="6030912" cy="842076"/>
          </a:xfrm>
        </p:spPr>
        <p:txBody>
          <a:bodyPr>
            <a:normAutofit fontScale="92500" lnSpcReduction="20000"/>
          </a:bodyPr>
          <a:lstStyle/>
          <a:p>
            <a:pPr algn="r"/>
            <a:r>
              <a:rPr lang="en-US" sz="2800" dirty="0">
                <a:solidFill>
                  <a:schemeClr val="bg1"/>
                </a:solidFill>
                <a:latin typeface="Inter" panose="02000503000000020004" pitchFamily="2" charset="0"/>
                <a:ea typeface="Inter" panose="02000503000000020004" pitchFamily="2" charset="0"/>
              </a:rPr>
              <a:t>Industry Research</a:t>
            </a:r>
          </a:p>
          <a:p>
            <a:pPr algn="r"/>
            <a:r>
              <a:rPr lang="en-US" sz="2800" dirty="0">
                <a:solidFill>
                  <a:schemeClr val="bg1"/>
                </a:solidFill>
                <a:latin typeface="Inter" panose="02000503000000020004" pitchFamily="2" charset="0"/>
                <a:ea typeface="Inter" panose="02000503000000020004" pitchFamily="2" charset="0"/>
              </a:rPr>
              <a:t>September 2024</a:t>
            </a:r>
          </a:p>
        </p:txBody>
      </p:sp>
      <p:sp>
        <p:nvSpPr>
          <p:cNvPr id="3" name="Title 2">
            <a:extLst>
              <a:ext uri="{FF2B5EF4-FFF2-40B4-BE49-F238E27FC236}">
                <a16:creationId xmlns:a16="http://schemas.microsoft.com/office/drawing/2014/main" id="{12EE6DB6-39AD-AD29-D599-21C83ED4A177}"/>
              </a:ext>
            </a:extLst>
          </p:cNvPr>
          <p:cNvSpPr>
            <a:spLocks noGrp="1"/>
          </p:cNvSpPr>
          <p:nvPr>
            <p:ph type="title"/>
          </p:nvPr>
        </p:nvSpPr>
        <p:spPr>
          <a:xfrm>
            <a:off x="232647" y="719483"/>
            <a:ext cx="7959883" cy="1325563"/>
          </a:xfrm>
        </p:spPr>
        <p:txBody>
          <a:bodyPr/>
          <a:lstStyle/>
          <a:p>
            <a:r>
              <a:rPr lang="en-US" dirty="0">
                <a:solidFill>
                  <a:schemeClr val="tx2">
                    <a:lumMod val="50000"/>
                  </a:schemeClr>
                </a:solidFill>
                <a:latin typeface="Inter" panose="02000503000000020004" pitchFamily="2" charset="0"/>
                <a:ea typeface="Inter" panose="02000503000000020004" pitchFamily="2" charset="0"/>
              </a:rPr>
              <a:t>State of Cybersecurity 2025</a:t>
            </a:r>
            <a:br>
              <a:rPr lang="en-US" dirty="0">
                <a:solidFill>
                  <a:schemeClr val="tx2">
                    <a:lumMod val="50000"/>
                  </a:schemeClr>
                </a:solidFill>
                <a:latin typeface="Inter" panose="02000503000000020004" pitchFamily="2" charset="0"/>
                <a:ea typeface="Inter" panose="02000503000000020004" pitchFamily="2" charset="0"/>
              </a:rPr>
            </a:br>
            <a:r>
              <a:rPr lang="en-US" sz="3600" dirty="0">
                <a:solidFill>
                  <a:schemeClr val="tx2">
                    <a:lumMod val="50000"/>
                  </a:schemeClr>
                </a:solidFill>
                <a:latin typeface="Inter" panose="02000503000000020004" pitchFamily="2" charset="0"/>
                <a:ea typeface="Inter" panose="02000503000000020004" pitchFamily="2" charset="0"/>
              </a:rPr>
              <a:t>UK &amp; Ireland</a:t>
            </a:r>
          </a:p>
        </p:txBody>
      </p:sp>
    </p:spTree>
    <p:extLst>
      <p:ext uri="{BB962C8B-B14F-4D97-AF65-F5344CB8AC3E}">
        <p14:creationId xmlns:p14="http://schemas.microsoft.com/office/powerpoint/2010/main" val="3728772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21BA793-7E39-DEED-A4F5-3D47890F925E}"/>
              </a:ext>
            </a:extLst>
          </p:cNvPr>
          <p:cNvSpPr txBox="1"/>
          <p:nvPr/>
        </p:nvSpPr>
        <p:spPr>
          <a:xfrm>
            <a:off x="2631288" y="1045547"/>
            <a:ext cx="4336473"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Perceived organizational priority</a:t>
            </a:r>
          </a:p>
        </p:txBody>
      </p:sp>
      <p:sp>
        <p:nvSpPr>
          <p:cNvPr id="5" name="Title 1">
            <a:extLst>
              <a:ext uri="{FF2B5EF4-FFF2-40B4-BE49-F238E27FC236}">
                <a16:creationId xmlns:a16="http://schemas.microsoft.com/office/drawing/2014/main" id="{F8D03479-2C63-6CA2-795E-F9AECDFEFB0B}"/>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Business architecture: Aligning budget and actions with stated priority</a:t>
            </a:r>
          </a:p>
        </p:txBody>
      </p:sp>
      <p:cxnSp>
        <p:nvCxnSpPr>
          <p:cNvPr id="6" name="Straight Connector 5">
            <a:extLst>
              <a:ext uri="{FF2B5EF4-FFF2-40B4-BE49-F238E27FC236}">
                <a16:creationId xmlns:a16="http://schemas.microsoft.com/office/drawing/2014/main" id="{05CC6B54-9AF1-7800-9804-9AC5D8B385A4}"/>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B86EF6CA-70DB-D9AE-BFEA-D706FD55191E}"/>
              </a:ext>
            </a:extLst>
          </p:cNvPr>
          <p:cNvGraphicFramePr/>
          <p:nvPr>
            <p:extLst>
              <p:ext uri="{D42A27DB-BD31-4B8C-83A1-F6EECF244321}">
                <p14:modId xmlns:p14="http://schemas.microsoft.com/office/powerpoint/2010/main" val="2843655731"/>
              </p:ext>
            </p:extLst>
          </p:nvPr>
        </p:nvGraphicFramePr>
        <p:xfrm>
          <a:off x="391271" y="1638692"/>
          <a:ext cx="8101411" cy="317829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69A1CD6-7E67-43C0-0A73-B1B8703D37A7}"/>
              </a:ext>
            </a:extLst>
          </p:cNvPr>
          <p:cNvSpPr txBox="1"/>
          <p:nvPr/>
        </p:nvSpPr>
        <p:spPr>
          <a:xfrm>
            <a:off x="2790071" y="1366060"/>
            <a:ext cx="761319"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High priority</a:t>
            </a:r>
          </a:p>
        </p:txBody>
      </p:sp>
      <p:sp>
        <p:nvSpPr>
          <p:cNvPr id="9" name="TextBox 8">
            <a:extLst>
              <a:ext uri="{FF2B5EF4-FFF2-40B4-BE49-F238E27FC236}">
                <a16:creationId xmlns:a16="http://schemas.microsoft.com/office/drawing/2014/main" id="{FF2BC560-7357-3D39-E060-20E5CAF20805}"/>
              </a:ext>
            </a:extLst>
          </p:cNvPr>
          <p:cNvSpPr txBox="1"/>
          <p:nvPr/>
        </p:nvSpPr>
        <p:spPr>
          <a:xfrm>
            <a:off x="6967761" y="1366060"/>
            <a:ext cx="1305976"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Secondary priority</a:t>
            </a:r>
          </a:p>
        </p:txBody>
      </p:sp>
      <p:sp>
        <p:nvSpPr>
          <p:cNvPr id="10" name="TextBox 9">
            <a:extLst>
              <a:ext uri="{FF2B5EF4-FFF2-40B4-BE49-F238E27FC236}">
                <a16:creationId xmlns:a16="http://schemas.microsoft.com/office/drawing/2014/main" id="{D5A3AF4D-ECEA-872F-9D73-D6FB410EECA9}"/>
              </a:ext>
            </a:extLst>
          </p:cNvPr>
          <p:cNvSpPr txBox="1"/>
          <p:nvPr/>
        </p:nvSpPr>
        <p:spPr>
          <a:xfrm>
            <a:off x="7992569" y="1358783"/>
            <a:ext cx="813939"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Low priority</a:t>
            </a:r>
          </a:p>
        </p:txBody>
      </p:sp>
      <p:sp>
        <p:nvSpPr>
          <p:cNvPr id="11" name="TextBox 10">
            <a:extLst>
              <a:ext uri="{FF2B5EF4-FFF2-40B4-BE49-F238E27FC236}">
                <a16:creationId xmlns:a16="http://schemas.microsoft.com/office/drawing/2014/main" id="{8EF6F1E4-D139-449C-679C-FE7992BAD7FF}"/>
              </a:ext>
            </a:extLst>
          </p:cNvPr>
          <p:cNvSpPr txBox="1"/>
          <p:nvPr/>
        </p:nvSpPr>
        <p:spPr>
          <a:xfrm>
            <a:off x="9082402" y="1820448"/>
            <a:ext cx="2362812" cy="2462213"/>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While cybersecurity is cited as the highest organizational priority, challenges such as cybersecurity skill gaps, lack of budget and prioritization of other technology indicate that internal processes need to match the priority statement.</a:t>
            </a:r>
          </a:p>
        </p:txBody>
      </p:sp>
      <p:cxnSp>
        <p:nvCxnSpPr>
          <p:cNvPr id="12" name="Straight Connector 11">
            <a:extLst>
              <a:ext uri="{FF2B5EF4-FFF2-40B4-BE49-F238E27FC236}">
                <a16:creationId xmlns:a16="http://schemas.microsoft.com/office/drawing/2014/main" id="{93941466-6AAC-F80D-5CFC-02C31DE3BD2B}"/>
              </a:ext>
            </a:extLst>
          </p:cNvPr>
          <p:cNvCxnSpPr>
            <a:cxnSpLocks/>
          </p:cNvCxnSpPr>
          <p:nvPr/>
        </p:nvCxnSpPr>
        <p:spPr>
          <a:xfrm>
            <a:off x="8735918" y="1955822"/>
            <a:ext cx="478663"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5E0CDBD-E391-FC46-B8F3-EEB7B5BEAAB3}"/>
              </a:ext>
            </a:extLst>
          </p:cNvPr>
          <p:cNvSpPr/>
          <p:nvPr/>
        </p:nvSpPr>
        <p:spPr>
          <a:xfrm>
            <a:off x="8553038" y="1859754"/>
            <a:ext cx="182880" cy="182880"/>
          </a:xfrm>
          <a:prstGeom prst="ellipse">
            <a:avLst/>
          </a:prstGeom>
          <a:solidFill>
            <a:srgbClr val="2C35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Google Shape;197;p29">
            <a:extLst>
              <a:ext uri="{FF2B5EF4-FFF2-40B4-BE49-F238E27FC236}">
                <a16:creationId xmlns:a16="http://schemas.microsoft.com/office/drawing/2014/main" id="{D488BE69-2C33-661D-5E9F-1CF8947849F6}"/>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n=132</a:t>
            </a:r>
          </a:p>
        </p:txBody>
      </p:sp>
      <p:sp>
        <p:nvSpPr>
          <p:cNvPr id="16" name="TextBox 15">
            <a:extLst>
              <a:ext uri="{FF2B5EF4-FFF2-40B4-BE49-F238E27FC236}">
                <a16:creationId xmlns:a16="http://schemas.microsoft.com/office/drawing/2014/main" id="{E0468C77-9CEF-E0BF-E59C-E9A340AA29AB}"/>
              </a:ext>
            </a:extLst>
          </p:cNvPr>
          <p:cNvSpPr txBox="1"/>
          <p:nvPr/>
        </p:nvSpPr>
        <p:spPr>
          <a:xfrm>
            <a:off x="4110474" y="4858343"/>
            <a:ext cx="4232312"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Attitudes toward cybersecurity funding</a:t>
            </a:r>
          </a:p>
        </p:txBody>
      </p:sp>
      <p:sp>
        <p:nvSpPr>
          <p:cNvPr id="17" name="Process 16">
            <a:extLst>
              <a:ext uri="{FF2B5EF4-FFF2-40B4-BE49-F238E27FC236}">
                <a16:creationId xmlns:a16="http://schemas.microsoft.com/office/drawing/2014/main" id="{D5947773-1C53-B9EA-3C53-B7F4B0ABBD15}"/>
              </a:ext>
            </a:extLst>
          </p:cNvPr>
          <p:cNvSpPr/>
          <p:nvPr/>
        </p:nvSpPr>
        <p:spPr>
          <a:xfrm>
            <a:off x="1177871" y="5216220"/>
            <a:ext cx="3693387" cy="828120"/>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latin typeface="Inter" panose="02000503000000020004" pitchFamily="2" charset="0"/>
                <a:ea typeface="Inter" panose="02000503000000020004" pitchFamily="2" charset="0"/>
              </a:rPr>
              <a:t>42%</a:t>
            </a:r>
          </a:p>
          <a:p>
            <a:pPr algn="ctr"/>
            <a:r>
              <a:rPr lang="en-US" sz="1600" dirty="0">
                <a:latin typeface="Inter" panose="02000503000000020004" pitchFamily="2" charset="0"/>
                <a:ea typeface="Inter" panose="02000503000000020004" pitchFamily="2" charset="0"/>
              </a:rPr>
              <a:t>Budgets increasing</a:t>
            </a:r>
          </a:p>
        </p:txBody>
      </p:sp>
      <p:sp>
        <p:nvSpPr>
          <p:cNvPr id="18" name="Rectangle 17">
            <a:extLst>
              <a:ext uri="{FF2B5EF4-FFF2-40B4-BE49-F238E27FC236}">
                <a16:creationId xmlns:a16="http://schemas.microsoft.com/office/drawing/2014/main" id="{9290151F-55A8-73F2-2162-89FDD4303277}"/>
              </a:ext>
            </a:extLst>
          </p:cNvPr>
          <p:cNvSpPr/>
          <p:nvPr/>
        </p:nvSpPr>
        <p:spPr>
          <a:xfrm>
            <a:off x="4871258" y="5216220"/>
            <a:ext cx="3654084" cy="828120"/>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latin typeface="Inter" panose="02000503000000020004" pitchFamily="2" charset="0"/>
                <a:ea typeface="Inter" panose="02000503000000020004" pitchFamily="2" charset="0"/>
              </a:rPr>
              <a:t>44%</a:t>
            </a:r>
          </a:p>
          <a:p>
            <a:pPr algn="ctr"/>
            <a:r>
              <a:rPr lang="en-US" sz="1600" dirty="0">
                <a:latin typeface="Inter" panose="02000503000000020004" pitchFamily="2" charset="0"/>
                <a:ea typeface="Inter" panose="02000503000000020004" pitchFamily="2" charset="0"/>
              </a:rPr>
              <a:t>Budgets flat/decreasing</a:t>
            </a:r>
          </a:p>
        </p:txBody>
      </p:sp>
      <p:sp>
        <p:nvSpPr>
          <p:cNvPr id="20" name="Rectangle 19">
            <a:extLst>
              <a:ext uri="{FF2B5EF4-FFF2-40B4-BE49-F238E27FC236}">
                <a16:creationId xmlns:a16="http://schemas.microsoft.com/office/drawing/2014/main" id="{3C739CA8-619C-A904-EA15-5FC1D7464C73}"/>
              </a:ext>
            </a:extLst>
          </p:cNvPr>
          <p:cNvSpPr/>
          <p:nvPr/>
        </p:nvSpPr>
        <p:spPr>
          <a:xfrm>
            <a:off x="8525340" y="5216217"/>
            <a:ext cx="2641423" cy="828121"/>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2B353B"/>
                </a:solidFill>
                <a:latin typeface="Inter" panose="02000503000000020004" pitchFamily="2" charset="0"/>
                <a:ea typeface="Inter" panose="02000503000000020004" pitchFamily="2" charset="0"/>
              </a:rPr>
              <a:t>14%</a:t>
            </a:r>
          </a:p>
          <a:p>
            <a:pPr algn="ctr"/>
            <a:r>
              <a:rPr lang="en-US" sz="1600" dirty="0">
                <a:solidFill>
                  <a:srgbClr val="2B353B"/>
                </a:solidFill>
                <a:latin typeface="Inter" panose="02000503000000020004" pitchFamily="2" charset="0"/>
                <a:ea typeface="Inter" panose="02000503000000020004" pitchFamily="2" charset="0"/>
              </a:rPr>
              <a:t>Hard to determine cybersecurity allocations</a:t>
            </a:r>
          </a:p>
        </p:txBody>
      </p:sp>
    </p:spTree>
    <p:extLst>
      <p:ext uri="{BB962C8B-B14F-4D97-AF65-F5344CB8AC3E}">
        <p14:creationId xmlns:p14="http://schemas.microsoft.com/office/powerpoint/2010/main" val="3588466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F8E5A2-B9E2-740B-63E4-896008E3F626}"/>
              </a:ext>
            </a:extLst>
          </p:cNvPr>
          <p:cNvSpPr txBox="1"/>
          <p:nvPr/>
        </p:nvSpPr>
        <p:spPr>
          <a:xfrm>
            <a:off x="6764218" y="1145946"/>
            <a:ext cx="4047354"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Top elements involved in risk analysis</a:t>
            </a:r>
          </a:p>
        </p:txBody>
      </p:sp>
      <p:sp>
        <p:nvSpPr>
          <p:cNvPr id="6" name="TextBox 5">
            <a:extLst>
              <a:ext uri="{FF2B5EF4-FFF2-40B4-BE49-F238E27FC236}">
                <a16:creationId xmlns:a16="http://schemas.microsoft.com/office/drawing/2014/main" id="{B1231FAE-442F-882E-D15D-8C369D0C5CA3}"/>
              </a:ext>
            </a:extLst>
          </p:cNvPr>
          <p:cNvSpPr txBox="1"/>
          <p:nvPr/>
        </p:nvSpPr>
        <p:spPr>
          <a:xfrm>
            <a:off x="7238863" y="1434949"/>
            <a:ext cx="3098063" cy="1526444"/>
          </a:xfrm>
          <a:prstGeom prst="rect">
            <a:avLst/>
          </a:prstGeom>
          <a:noFill/>
        </p:spPr>
        <p:txBody>
          <a:bodyPr wrap="square">
            <a:spAutoFit/>
          </a:bodyPr>
          <a:lstStyle/>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63% </a:t>
            </a:r>
            <a:r>
              <a:rPr lang="en-US" sz="1600" dirty="0">
                <a:solidFill>
                  <a:schemeClr val="tx2">
                    <a:lumMod val="50000"/>
                  </a:schemeClr>
                </a:solidFill>
                <a:latin typeface="Inter" panose="02000503000000020004" pitchFamily="2" charset="0"/>
                <a:ea typeface="Inter" panose="02000503000000020004" pitchFamily="2" charset="0"/>
              </a:rPr>
              <a:t>Use of cloud computing</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49% </a:t>
            </a:r>
            <a:r>
              <a:rPr lang="en-US" sz="1600" dirty="0">
                <a:solidFill>
                  <a:schemeClr val="tx2">
                    <a:lumMod val="50000"/>
                  </a:schemeClr>
                </a:solidFill>
                <a:latin typeface="Inter" panose="02000503000000020004" pitchFamily="2" charset="0"/>
                <a:ea typeface="Inter" panose="02000503000000020004" pitchFamily="2" charset="0"/>
              </a:rPr>
              <a:t>Data ownership</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45% </a:t>
            </a:r>
            <a:r>
              <a:rPr lang="en-US" sz="1600" dirty="0">
                <a:solidFill>
                  <a:schemeClr val="tx2">
                    <a:lumMod val="50000"/>
                  </a:schemeClr>
                </a:solidFill>
                <a:latin typeface="Inter" panose="02000503000000020004" pitchFamily="2" charset="0"/>
                <a:ea typeface="Inter" panose="02000503000000020004" pitchFamily="2" charset="0"/>
              </a:rPr>
              <a:t>Technology procurement</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43% </a:t>
            </a:r>
            <a:r>
              <a:rPr lang="en-US" sz="1600" dirty="0">
                <a:solidFill>
                  <a:schemeClr val="tx2">
                    <a:lumMod val="50000"/>
                  </a:schemeClr>
                </a:solidFill>
                <a:latin typeface="Inter" panose="02000503000000020004" pitchFamily="2" charset="0"/>
                <a:ea typeface="Inter" panose="02000503000000020004" pitchFamily="2" charset="0"/>
              </a:rPr>
              <a:t>Mobile devices</a:t>
            </a:r>
          </a:p>
        </p:txBody>
      </p:sp>
      <p:graphicFrame>
        <p:nvGraphicFramePr>
          <p:cNvPr id="17" name="Chart 16">
            <a:extLst>
              <a:ext uri="{FF2B5EF4-FFF2-40B4-BE49-F238E27FC236}">
                <a16:creationId xmlns:a16="http://schemas.microsoft.com/office/drawing/2014/main" id="{23A8C87B-E402-492A-5E49-DAB9F7DAC574}"/>
              </a:ext>
            </a:extLst>
          </p:cNvPr>
          <p:cNvGraphicFramePr>
            <a:graphicFrameLocks noChangeAspect="1"/>
          </p:cNvGraphicFramePr>
          <p:nvPr>
            <p:extLst>
              <p:ext uri="{D42A27DB-BD31-4B8C-83A1-F6EECF244321}">
                <p14:modId xmlns:p14="http://schemas.microsoft.com/office/powerpoint/2010/main" val="427026703"/>
              </p:ext>
            </p:extLst>
          </p:nvPr>
        </p:nvGraphicFramePr>
        <p:xfrm>
          <a:off x="2047406" y="1388792"/>
          <a:ext cx="3371927" cy="2379769"/>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Box 17">
            <a:extLst>
              <a:ext uri="{FF2B5EF4-FFF2-40B4-BE49-F238E27FC236}">
                <a16:creationId xmlns:a16="http://schemas.microsoft.com/office/drawing/2014/main" id="{A6B4D36C-0BFE-4CA7-A610-A8AF3094AF30}"/>
              </a:ext>
            </a:extLst>
          </p:cNvPr>
          <p:cNvSpPr txBox="1"/>
          <p:nvPr/>
        </p:nvSpPr>
        <p:spPr>
          <a:xfrm>
            <a:off x="978109" y="1932753"/>
            <a:ext cx="1726131" cy="738664"/>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Viewed as cybersecurity concerns</a:t>
            </a:r>
          </a:p>
        </p:txBody>
      </p:sp>
      <p:sp>
        <p:nvSpPr>
          <p:cNvPr id="19" name="TextBox 18">
            <a:extLst>
              <a:ext uri="{FF2B5EF4-FFF2-40B4-BE49-F238E27FC236}">
                <a16:creationId xmlns:a16="http://schemas.microsoft.com/office/drawing/2014/main" id="{D8BC89E5-472A-507F-89B3-6AB7043BD76C}"/>
              </a:ext>
            </a:extLst>
          </p:cNvPr>
          <p:cNvSpPr txBox="1"/>
          <p:nvPr/>
        </p:nvSpPr>
        <p:spPr>
          <a:xfrm>
            <a:off x="4665538" y="1603104"/>
            <a:ext cx="1356300" cy="738664"/>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Viewed as technology concerns</a:t>
            </a:r>
          </a:p>
        </p:txBody>
      </p:sp>
      <p:sp>
        <p:nvSpPr>
          <p:cNvPr id="20" name="TextBox 19">
            <a:extLst>
              <a:ext uri="{FF2B5EF4-FFF2-40B4-BE49-F238E27FC236}">
                <a16:creationId xmlns:a16="http://schemas.microsoft.com/office/drawing/2014/main" id="{5C77863D-03A8-7EBD-5FC3-BBA29EE9D203}"/>
              </a:ext>
            </a:extLst>
          </p:cNvPr>
          <p:cNvSpPr txBox="1"/>
          <p:nvPr/>
        </p:nvSpPr>
        <p:spPr>
          <a:xfrm>
            <a:off x="4302086" y="3272743"/>
            <a:ext cx="1404161" cy="738664"/>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Viewed as organizational concerns</a:t>
            </a:r>
          </a:p>
        </p:txBody>
      </p:sp>
      <p:sp>
        <p:nvSpPr>
          <p:cNvPr id="21" name="TextBox 20">
            <a:extLst>
              <a:ext uri="{FF2B5EF4-FFF2-40B4-BE49-F238E27FC236}">
                <a16:creationId xmlns:a16="http://schemas.microsoft.com/office/drawing/2014/main" id="{5DB5D885-2881-436B-2FE5-CA97FEFEAAE2}"/>
              </a:ext>
            </a:extLst>
          </p:cNvPr>
          <p:cNvSpPr txBox="1"/>
          <p:nvPr/>
        </p:nvSpPr>
        <p:spPr>
          <a:xfrm>
            <a:off x="1298288" y="1145946"/>
            <a:ext cx="4870162"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Viewpoints on risks identified through analysis</a:t>
            </a:r>
          </a:p>
        </p:txBody>
      </p:sp>
      <p:sp>
        <p:nvSpPr>
          <p:cNvPr id="2" name="Title 1">
            <a:extLst>
              <a:ext uri="{FF2B5EF4-FFF2-40B4-BE49-F238E27FC236}">
                <a16:creationId xmlns:a16="http://schemas.microsoft.com/office/drawing/2014/main" id="{54A0118E-DB27-5820-28E2-3E427763248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Application architecture: Defining workflow that ensures secure operations</a:t>
            </a:r>
          </a:p>
        </p:txBody>
      </p:sp>
      <p:cxnSp>
        <p:nvCxnSpPr>
          <p:cNvPr id="5" name="Straight Connector 4">
            <a:extLst>
              <a:ext uri="{FF2B5EF4-FFF2-40B4-BE49-F238E27FC236}">
                <a16:creationId xmlns:a16="http://schemas.microsoft.com/office/drawing/2014/main" id="{C4320434-CD71-BA9A-1BD1-A47923AD65C6}"/>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1D7A0399-86E7-865D-84FA-1DC585A2D1E8}"/>
              </a:ext>
            </a:extLst>
          </p:cNvPr>
          <p:cNvGraphicFramePr/>
          <p:nvPr>
            <p:extLst>
              <p:ext uri="{D42A27DB-BD31-4B8C-83A1-F6EECF244321}">
                <p14:modId xmlns:p14="http://schemas.microsoft.com/office/powerpoint/2010/main" val="3840367578"/>
              </p:ext>
            </p:extLst>
          </p:nvPr>
        </p:nvGraphicFramePr>
        <p:xfrm>
          <a:off x="5432834" y="3949852"/>
          <a:ext cx="5551055" cy="228510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F9085B3-CD38-5AB1-7171-2B580F742D4D}"/>
              </a:ext>
            </a:extLst>
          </p:cNvPr>
          <p:cNvSpPr txBox="1"/>
          <p:nvPr/>
        </p:nvSpPr>
        <p:spPr>
          <a:xfrm>
            <a:off x="6208180" y="3656845"/>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AI-enabled cybersecurity use cases</a:t>
            </a:r>
          </a:p>
        </p:txBody>
      </p:sp>
      <p:sp>
        <p:nvSpPr>
          <p:cNvPr id="9" name="TextBox 8">
            <a:extLst>
              <a:ext uri="{FF2B5EF4-FFF2-40B4-BE49-F238E27FC236}">
                <a16:creationId xmlns:a16="http://schemas.microsoft.com/office/drawing/2014/main" id="{57D7CC8D-1A66-4744-274B-8EDFDCC55DBE}"/>
              </a:ext>
            </a:extLst>
          </p:cNvPr>
          <p:cNvSpPr txBox="1"/>
          <p:nvPr/>
        </p:nvSpPr>
        <p:spPr>
          <a:xfrm>
            <a:off x="2203489" y="4321801"/>
            <a:ext cx="3229345" cy="1384995"/>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Businesses have to balance their focus on AI within cybersecurity strategy, using AI to improve internal operations and also building awareness of new AI-enabled threats.</a:t>
            </a:r>
          </a:p>
        </p:txBody>
      </p:sp>
      <p:sp>
        <p:nvSpPr>
          <p:cNvPr id="10" name="Google Shape;197;p29">
            <a:extLst>
              <a:ext uri="{FF2B5EF4-FFF2-40B4-BE49-F238E27FC236}">
                <a16:creationId xmlns:a16="http://schemas.microsoft.com/office/drawing/2014/main" id="{8D80C97B-2033-1A6D-5DEC-41F712EBCC6C}"/>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n=132</a:t>
            </a:r>
          </a:p>
        </p:txBody>
      </p:sp>
    </p:spTree>
    <p:extLst>
      <p:ext uri="{BB962C8B-B14F-4D97-AF65-F5344CB8AC3E}">
        <p14:creationId xmlns:p14="http://schemas.microsoft.com/office/powerpoint/2010/main" val="1213992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549356C-95D8-FA96-1716-4AF4E3D834CE}"/>
              </a:ext>
            </a:extLst>
          </p:cNvPr>
          <p:cNvGraphicFramePr>
            <a:graphicFrameLocks noChangeAspect="1"/>
          </p:cNvGraphicFramePr>
          <p:nvPr>
            <p:extLst>
              <p:ext uri="{D42A27DB-BD31-4B8C-83A1-F6EECF244321}">
                <p14:modId xmlns:p14="http://schemas.microsoft.com/office/powerpoint/2010/main" val="3755834089"/>
              </p:ext>
            </p:extLst>
          </p:nvPr>
        </p:nvGraphicFramePr>
        <p:xfrm>
          <a:off x="1138066" y="2018318"/>
          <a:ext cx="4505959" cy="329184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0B9DD27-8DA8-BEFC-BC1F-4E2DDB5A2AC0}"/>
              </a:ext>
            </a:extLst>
          </p:cNvPr>
          <p:cNvSpPr txBox="1"/>
          <p:nvPr/>
        </p:nvSpPr>
        <p:spPr>
          <a:xfrm>
            <a:off x="694854" y="2390469"/>
            <a:ext cx="1421026" cy="523220"/>
          </a:xfrm>
          <a:prstGeom prst="rect">
            <a:avLst/>
          </a:prstGeom>
          <a:noFill/>
        </p:spPr>
        <p:txBody>
          <a:bodyPr wrap="square" lIns="0" rIns="0" rtlCol="0">
            <a:spAutoFit/>
          </a:bodyPr>
          <a:lstStyle/>
          <a:p>
            <a:pPr marL="0" marR="0" indent="0" algn="r"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Far more emphasis today</a:t>
            </a:r>
          </a:p>
        </p:txBody>
      </p:sp>
      <p:sp>
        <p:nvSpPr>
          <p:cNvPr id="6" name="TextBox 5">
            <a:extLst>
              <a:ext uri="{FF2B5EF4-FFF2-40B4-BE49-F238E27FC236}">
                <a16:creationId xmlns:a16="http://schemas.microsoft.com/office/drawing/2014/main" id="{BD0E513E-4D6E-A04D-49A5-3110A8829AC8}"/>
              </a:ext>
            </a:extLst>
          </p:cNvPr>
          <p:cNvSpPr txBox="1"/>
          <p:nvPr/>
        </p:nvSpPr>
        <p:spPr>
          <a:xfrm>
            <a:off x="4587403" y="2360539"/>
            <a:ext cx="1421026" cy="523220"/>
          </a:xfrm>
          <a:prstGeom prst="rect">
            <a:avLst/>
          </a:prstGeom>
          <a:noFill/>
        </p:spPr>
        <p:txBody>
          <a:bodyPr wrap="square" lIns="0" rIns="0" rtlCol="0">
            <a:spAutoFit/>
          </a:bodyPr>
          <a:lstStyle/>
          <a:p>
            <a:pPr marL="0" marR="0" indent="0" algn="l"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Somewhat more emphasis today</a:t>
            </a:r>
          </a:p>
        </p:txBody>
      </p:sp>
      <p:sp>
        <p:nvSpPr>
          <p:cNvPr id="7" name="TextBox 6">
            <a:extLst>
              <a:ext uri="{FF2B5EF4-FFF2-40B4-BE49-F238E27FC236}">
                <a16:creationId xmlns:a16="http://schemas.microsoft.com/office/drawing/2014/main" id="{3F115DF8-E4F7-9F79-4AED-B472DD66E03F}"/>
              </a:ext>
            </a:extLst>
          </p:cNvPr>
          <p:cNvSpPr txBox="1"/>
          <p:nvPr/>
        </p:nvSpPr>
        <p:spPr>
          <a:xfrm>
            <a:off x="3298810" y="5025057"/>
            <a:ext cx="1816443" cy="523220"/>
          </a:xfrm>
          <a:prstGeom prst="rect">
            <a:avLst/>
          </a:prstGeom>
          <a:noFill/>
        </p:spPr>
        <p:txBody>
          <a:bodyPr wrap="square" lIns="0" rIns="0" rtlCol="0">
            <a:spAutoFit/>
          </a:bodyPr>
          <a:lstStyle/>
          <a:p>
            <a:pPr marL="0" marR="0" indent="0" algn="ctr"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About the same/less emphasis today</a:t>
            </a:r>
          </a:p>
        </p:txBody>
      </p:sp>
      <p:sp>
        <p:nvSpPr>
          <p:cNvPr id="8" name="Title 1">
            <a:extLst>
              <a:ext uri="{FF2B5EF4-FFF2-40B4-BE49-F238E27FC236}">
                <a16:creationId xmlns:a16="http://schemas.microsoft.com/office/drawing/2014/main" id="{50E55A3E-696C-AEC7-6836-56A699E779BF}"/>
              </a:ext>
            </a:extLst>
          </p:cNvPr>
          <p:cNvSpPr txBox="1">
            <a:spLocks/>
          </p:cNvSpPr>
          <p:nvPr/>
        </p:nvSpPr>
        <p:spPr>
          <a:xfrm>
            <a:off x="802347" y="1392661"/>
            <a:ext cx="4989960" cy="4861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Data is a far greater point of emphasis today compared to two years ago</a:t>
            </a:r>
          </a:p>
        </p:txBody>
      </p:sp>
      <p:graphicFrame>
        <p:nvGraphicFramePr>
          <p:cNvPr id="9" name="Chart 8">
            <a:extLst>
              <a:ext uri="{FF2B5EF4-FFF2-40B4-BE49-F238E27FC236}">
                <a16:creationId xmlns:a16="http://schemas.microsoft.com/office/drawing/2014/main" id="{CF0692D2-D3E3-27A7-96F4-ACFC934953BF}"/>
              </a:ext>
            </a:extLst>
          </p:cNvPr>
          <p:cNvGraphicFramePr/>
          <p:nvPr>
            <p:extLst>
              <p:ext uri="{D42A27DB-BD31-4B8C-83A1-F6EECF244321}">
                <p14:modId xmlns:p14="http://schemas.microsoft.com/office/powerpoint/2010/main" val="1498512271"/>
              </p:ext>
            </p:extLst>
          </p:nvPr>
        </p:nvGraphicFramePr>
        <p:xfrm>
          <a:off x="6152553" y="2018318"/>
          <a:ext cx="5447568" cy="3744786"/>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824D48AC-06A5-040F-4057-B05AE3DD280C}"/>
              </a:ext>
            </a:extLst>
          </p:cNvPr>
          <p:cNvSpPr txBox="1">
            <a:spLocks/>
          </p:cNvSpPr>
          <p:nvPr/>
        </p:nvSpPr>
        <p:spPr>
          <a:xfrm>
            <a:off x="6240229" y="1392661"/>
            <a:ext cx="5272216" cy="4861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High focus areas in the field of data have strong correlation with cybersecurity</a:t>
            </a:r>
          </a:p>
        </p:txBody>
      </p:sp>
      <p:sp>
        <p:nvSpPr>
          <p:cNvPr id="2" name="Title 1">
            <a:extLst>
              <a:ext uri="{FF2B5EF4-FFF2-40B4-BE49-F238E27FC236}">
                <a16:creationId xmlns:a16="http://schemas.microsoft.com/office/drawing/2014/main" id="{64A6437E-240F-F277-310B-196098B19B8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Data architecture: Securing data in all phases to drive AI and analysis</a:t>
            </a:r>
          </a:p>
        </p:txBody>
      </p:sp>
      <p:cxnSp>
        <p:nvCxnSpPr>
          <p:cNvPr id="10" name="Straight Connector 9">
            <a:extLst>
              <a:ext uri="{FF2B5EF4-FFF2-40B4-BE49-F238E27FC236}">
                <a16:creationId xmlns:a16="http://schemas.microsoft.com/office/drawing/2014/main" id="{33B2BF88-B33F-E5F2-53BE-9F5AFA81CE06}"/>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oogle Shape;197;p29">
            <a:extLst>
              <a:ext uri="{FF2B5EF4-FFF2-40B4-BE49-F238E27FC236}">
                <a16:creationId xmlns:a16="http://schemas.microsoft.com/office/drawing/2014/main" id="{B36A95B3-FB13-85D9-971B-7AFEDFD55897}"/>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n=132</a:t>
            </a:r>
          </a:p>
        </p:txBody>
      </p:sp>
    </p:spTree>
    <p:extLst>
      <p:ext uri="{BB962C8B-B14F-4D97-AF65-F5344CB8AC3E}">
        <p14:creationId xmlns:p14="http://schemas.microsoft.com/office/powerpoint/2010/main" val="3703482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4CF9FE-7FC9-7C5A-F7B8-CA6DD5558DF7}"/>
              </a:ext>
            </a:extLst>
          </p:cNvPr>
          <p:cNvSpPr txBox="1">
            <a:spLocks/>
          </p:cNvSpPr>
          <p:nvPr/>
        </p:nvSpPr>
        <p:spPr>
          <a:xfrm>
            <a:off x="2074822" y="4048772"/>
            <a:ext cx="8042356" cy="2777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Confidence is questionable for cybersecurity coverage across all asset classes</a:t>
            </a:r>
          </a:p>
        </p:txBody>
      </p:sp>
      <p:graphicFrame>
        <p:nvGraphicFramePr>
          <p:cNvPr id="6" name="Chart 5">
            <a:extLst>
              <a:ext uri="{FF2B5EF4-FFF2-40B4-BE49-F238E27FC236}">
                <a16:creationId xmlns:a16="http://schemas.microsoft.com/office/drawing/2014/main" id="{09395C4E-34A4-0C7C-326A-6389D7556DC1}"/>
              </a:ext>
            </a:extLst>
          </p:cNvPr>
          <p:cNvGraphicFramePr/>
          <p:nvPr>
            <p:extLst>
              <p:ext uri="{D42A27DB-BD31-4B8C-83A1-F6EECF244321}">
                <p14:modId xmlns:p14="http://schemas.microsoft.com/office/powerpoint/2010/main" val="2000917517"/>
              </p:ext>
            </p:extLst>
          </p:nvPr>
        </p:nvGraphicFramePr>
        <p:xfrm>
          <a:off x="1795686" y="1482811"/>
          <a:ext cx="4615238" cy="240102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E044BD56-C063-B470-1002-52EC0A36782A}"/>
              </a:ext>
            </a:extLst>
          </p:cNvPr>
          <p:cNvSpPr txBox="1"/>
          <p:nvPr/>
        </p:nvSpPr>
        <p:spPr>
          <a:xfrm>
            <a:off x="1444810" y="1199328"/>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Impact of cybersecurity incidents</a:t>
            </a:r>
          </a:p>
        </p:txBody>
      </p:sp>
      <p:sp>
        <p:nvSpPr>
          <p:cNvPr id="8" name="TextBox 7">
            <a:extLst>
              <a:ext uri="{FF2B5EF4-FFF2-40B4-BE49-F238E27FC236}">
                <a16:creationId xmlns:a16="http://schemas.microsoft.com/office/drawing/2014/main" id="{A8AF3E05-D5A5-3BB8-4ADF-2126E0AF3362}"/>
              </a:ext>
            </a:extLst>
          </p:cNvPr>
          <p:cNvSpPr txBox="1"/>
          <p:nvPr/>
        </p:nvSpPr>
        <p:spPr>
          <a:xfrm>
            <a:off x="1266281" y="2698810"/>
            <a:ext cx="823097" cy="307777"/>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Severe</a:t>
            </a:r>
          </a:p>
        </p:txBody>
      </p:sp>
      <p:sp>
        <p:nvSpPr>
          <p:cNvPr id="9" name="TextBox 8">
            <a:extLst>
              <a:ext uri="{FF2B5EF4-FFF2-40B4-BE49-F238E27FC236}">
                <a16:creationId xmlns:a16="http://schemas.microsoft.com/office/drawing/2014/main" id="{AC717A7D-C0D5-3A7B-8961-56EF0EF94571}"/>
              </a:ext>
            </a:extLst>
          </p:cNvPr>
          <p:cNvSpPr txBox="1"/>
          <p:nvPr/>
        </p:nvSpPr>
        <p:spPr>
          <a:xfrm>
            <a:off x="1066412" y="1879715"/>
            <a:ext cx="1022966" cy="307777"/>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Moderate</a:t>
            </a:r>
          </a:p>
        </p:txBody>
      </p:sp>
      <p:sp>
        <p:nvSpPr>
          <p:cNvPr id="10" name="TextBox 9">
            <a:extLst>
              <a:ext uri="{FF2B5EF4-FFF2-40B4-BE49-F238E27FC236}">
                <a16:creationId xmlns:a16="http://schemas.microsoft.com/office/drawing/2014/main" id="{A60B167F-C331-B08A-64B3-7B68E3025531}"/>
              </a:ext>
            </a:extLst>
          </p:cNvPr>
          <p:cNvSpPr txBox="1"/>
          <p:nvPr/>
        </p:nvSpPr>
        <p:spPr>
          <a:xfrm>
            <a:off x="6386591" y="1199328"/>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Elements of incident impact</a:t>
            </a:r>
          </a:p>
        </p:txBody>
      </p:sp>
      <p:sp>
        <p:nvSpPr>
          <p:cNvPr id="11" name="Graphic 24">
            <a:extLst>
              <a:ext uri="{FF2B5EF4-FFF2-40B4-BE49-F238E27FC236}">
                <a16:creationId xmlns:a16="http://schemas.microsoft.com/office/drawing/2014/main" id="{ED8DEF06-5D54-D4C0-BA6F-0840256DFD0C}"/>
              </a:ext>
            </a:extLst>
          </p:cNvPr>
          <p:cNvSpPr>
            <a:spLocks/>
          </p:cNvSpPr>
          <p:nvPr/>
        </p:nvSpPr>
        <p:spPr>
          <a:xfrm rot="5400000">
            <a:off x="6836033" y="1550356"/>
            <a:ext cx="375113"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1</a:t>
            </a:r>
            <a:endParaRPr lang="en-US" sz="1600" b="1" dirty="0">
              <a:latin typeface="Inter SemiBold" panose="02000503000000020004" pitchFamily="2" charset="0"/>
              <a:ea typeface="Inter SemiBold" panose="02000503000000020004" pitchFamily="2" charset="0"/>
            </a:endParaRPr>
          </a:p>
        </p:txBody>
      </p:sp>
      <p:sp>
        <p:nvSpPr>
          <p:cNvPr id="12" name="Graphic 24">
            <a:extLst>
              <a:ext uri="{FF2B5EF4-FFF2-40B4-BE49-F238E27FC236}">
                <a16:creationId xmlns:a16="http://schemas.microsoft.com/office/drawing/2014/main" id="{F6C155E3-ADD3-5BF3-17D6-87B0A3117F0A}"/>
              </a:ext>
            </a:extLst>
          </p:cNvPr>
          <p:cNvSpPr>
            <a:spLocks/>
          </p:cNvSpPr>
          <p:nvPr/>
        </p:nvSpPr>
        <p:spPr>
          <a:xfrm rot="5400000">
            <a:off x="6831479" y="1957656"/>
            <a:ext cx="375113"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2</a:t>
            </a:r>
            <a:endParaRPr lang="en-US" sz="1600" b="1" dirty="0">
              <a:latin typeface="Inter SemiBold" panose="02000503000000020004" pitchFamily="2" charset="0"/>
              <a:ea typeface="Inter SemiBold" panose="02000503000000020004" pitchFamily="2" charset="0"/>
            </a:endParaRPr>
          </a:p>
        </p:txBody>
      </p:sp>
      <p:sp>
        <p:nvSpPr>
          <p:cNvPr id="13" name="Graphic 24">
            <a:extLst>
              <a:ext uri="{FF2B5EF4-FFF2-40B4-BE49-F238E27FC236}">
                <a16:creationId xmlns:a16="http://schemas.microsoft.com/office/drawing/2014/main" id="{E38F431E-5847-CF65-99C4-4B9C29651547}"/>
              </a:ext>
            </a:extLst>
          </p:cNvPr>
          <p:cNvSpPr>
            <a:spLocks/>
          </p:cNvSpPr>
          <p:nvPr/>
        </p:nvSpPr>
        <p:spPr>
          <a:xfrm rot="5400000">
            <a:off x="6831479" y="2368185"/>
            <a:ext cx="375112"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3</a:t>
            </a:r>
            <a:endParaRPr lang="en-US" sz="1600" b="1" dirty="0">
              <a:latin typeface="Inter SemiBold" panose="02000503000000020004" pitchFamily="2" charset="0"/>
              <a:ea typeface="Inter SemiBold" panose="02000503000000020004" pitchFamily="2" charset="0"/>
            </a:endParaRPr>
          </a:p>
        </p:txBody>
      </p:sp>
      <p:sp>
        <p:nvSpPr>
          <p:cNvPr id="14" name="Graphic 24">
            <a:extLst>
              <a:ext uri="{FF2B5EF4-FFF2-40B4-BE49-F238E27FC236}">
                <a16:creationId xmlns:a16="http://schemas.microsoft.com/office/drawing/2014/main" id="{AFE9867B-8292-685A-A769-8B5CB1D231AA}"/>
              </a:ext>
            </a:extLst>
          </p:cNvPr>
          <p:cNvSpPr>
            <a:spLocks/>
          </p:cNvSpPr>
          <p:nvPr/>
        </p:nvSpPr>
        <p:spPr>
          <a:xfrm rot="5400000">
            <a:off x="6834996" y="2778949"/>
            <a:ext cx="374904"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4</a:t>
            </a:r>
            <a:endParaRPr lang="en-US" sz="1600" b="1" dirty="0">
              <a:latin typeface="Inter SemiBold" panose="02000503000000020004" pitchFamily="2" charset="0"/>
              <a:ea typeface="Inter SemiBold" panose="02000503000000020004" pitchFamily="2" charset="0"/>
            </a:endParaRPr>
          </a:p>
        </p:txBody>
      </p:sp>
      <p:sp>
        <p:nvSpPr>
          <p:cNvPr id="15" name="Graphic 24">
            <a:extLst>
              <a:ext uri="{FF2B5EF4-FFF2-40B4-BE49-F238E27FC236}">
                <a16:creationId xmlns:a16="http://schemas.microsoft.com/office/drawing/2014/main" id="{06F58D27-902B-8A29-36F0-28A13BF1EB87}"/>
              </a:ext>
            </a:extLst>
          </p:cNvPr>
          <p:cNvSpPr>
            <a:spLocks/>
          </p:cNvSpPr>
          <p:nvPr/>
        </p:nvSpPr>
        <p:spPr>
          <a:xfrm rot="5400000">
            <a:off x="6834995" y="3185910"/>
            <a:ext cx="374904"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5</a:t>
            </a:r>
            <a:endParaRPr lang="en-US" sz="1600" b="1" dirty="0">
              <a:latin typeface="Inter SemiBold" panose="02000503000000020004" pitchFamily="2" charset="0"/>
              <a:ea typeface="Inter SemiBold" panose="02000503000000020004" pitchFamily="2" charset="0"/>
            </a:endParaRPr>
          </a:p>
        </p:txBody>
      </p:sp>
      <p:sp>
        <p:nvSpPr>
          <p:cNvPr id="16" name="TextBox 15">
            <a:extLst>
              <a:ext uri="{FF2B5EF4-FFF2-40B4-BE49-F238E27FC236}">
                <a16:creationId xmlns:a16="http://schemas.microsoft.com/office/drawing/2014/main" id="{9F7C295B-EA0C-282A-22EC-70BEC044B8A0}"/>
              </a:ext>
            </a:extLst>
          </p:cNvPr>
          <p:cNvSpPr txBox="1"/>
          <p:nvPr/>
        </p:nvSpPr>
        <p:spPr>
          <a:xfrm>
            <a:off x="7307980" y="1644346"/>
            <a:ext cx="3817608"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Technical staff diverted from normal tasks</a:t>
            </a:r>
          </a:p>
        </p:txBody>
      </p:sp>
      <p:sp>
        <p:nvSpPr>
          <p:cNvPr id="17" name="TextBox 16">
            <a:extLst>
              <a:ext uri="{FF2B5EF4-FFF2-40B4-BE49-F238E27FC236}">
                <a16:creationId xmlns:a16="http://schemas.microsoft.com/office/drawing/2014/main" id="{6A1C663D-A6DF-C7B9-7B0A-C3BEB9DB73FD}"/>
              </a:ext>
            </a:extLst>
          </p:cNvPr>
          <p:cNvSpPr txBox="1"/>
          <p:nvPr/>
        </p:nvSpPr>
        <p:spPr>
          <a:xfrm>
            <a:off x="7321605" y="2054875"/>
            <a:ext cx="3858229"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Technical staff working overtime</a:t>
            </a:r>
          </a:p>
        </p:txBody>
      </p:sp>
      <p:sp>
        <p:nvSpPr>
          <p:cNvPr id="18" name="TextBox 17">
            <a:extLst>
              <a:ext uri="{FF2B5EF4-FFF2-40B4-BE49-F238E27FC236}">
                <a16:creationId xmlns:a16="http://schemas.microsoft.com/office/drawing/2014/main" id="{EF47057F-820D-BE19-A00E-73DE297C2E0B}"/>
              </a:ext>
            </a:extLst>
          </p:cNvPr>
          <p:cNvSpPr txBox="1"/>
          <p:nvPr/>
        </p:nvSpPr>
        <p:spPr>
          <a:xfrm>
            <a:off x="7321605" y="2465404"/>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Business staff losing productivity</a:t>
            </a:r>
          </a:p>
        </p:txBody>
      </p:sp>
      <p:sp>
        <p:nvSpPr>
          <p:cNvPr id="19" name="TextBox 18">
            <a:extLst>
              <a:ext uri="{FF2B5EF4-FFF2-40B4-BE49-F238E27FC236}">
                <a16:creationId xmlns:a16="http://schemas.microsoft.com/office/drawing/2014/main" id="{F789C27E-6750-CC06-D4EB-AA88867D326D}"/>
              </a:ext>
            </a:extLst>
          </p:cNvPr>
          <p:cNvSpPr txBox="1"/>
          <p:nvPr/>
        </p:nvSpPr>
        <p:spPr>
          <a:xfrm>
            <a:off x="7307980" y="2874981"/>
            <a:ext cx="3847898"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New cybersecurity software purchase</a:t>
            </a:r>
          </a:p>
        </p:txBody>
      </p:sp>
      <p:sp>
        <p:nvSpPr>
          <p:cNvPr id="20" name="TextBox 19">
            <a:extLst>
              <a:ext uri="{FF2B5EF4-FFF2-40B4-BE49-F238E27FC236}">
                <a16:creationId xmlns:a16="http://schemas.microsoft.com/office/drawing/2014/main" id="{E5F73579-FA11-2B94-92A3-4F807FC1609C}"/>
              </a:ext>
            </a:extLst>
          </p:cNvPr>
          <p:cNvSpPr txBox="1"/>
          <p:nvPr/>
        </p:nvSpPr>
        <p:spPr>
          <a:xfrm>
            <a:off x="7307980" y="3273923"/>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New cybersecurity hardware purchase</a:t>
            </a:r>
          </a:p>
        </p:txBody>
      </p:sp>
      <p:sp>
        <p:nvSpPr>
          <p:cNvPr id="2" name="Title 1">
            <a:extLst>
              <a:ext uri="{FF2B5EF4-FFF2-40B4-BE49-F238E27FC236}">
                <a16:creationId xmlns:a16="http://schemas.microsoft.com/office/drawing/2014/main" id="{50CF6622-17BA-DE0D-2820-E246C55E8DB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Technology architecture: Providing a tactical foundation for cybersecurity success</a:t>
            </a:r>
          </a:p>
        </p:txBody>
      </p:sp>
      <p:cxnSp>
        <p:nvCxnSpPr>
          <p:cNvPr id="21" name="Straight Connector 20">
            <a:extLst>
              <a:ext uri="{FF2B5EF4-FFF2-40B4-BE49-F238E27FC236}">
                <a16:creationId xmlns:a16="http://schemas.microsoft.com/office/drawing/2014/main" id="{529F75BC-18CC-7956-7392-A525B4FABEFC}"/>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Process 22">
            <a:extLst>
              <a:ext uri="{FF2B5EF4-FFF2-40B4-BE49-F238E27FC236}">
                <a16:creationId xmlns:a16="http://schemas.microsoft.com/office/drawing/2014/main" id="{133AB897-E6D1-C543-7C51-47FB199EB236}"/>
              </a:ext>
            </a:extLst>
          </p:cNvPr>
          <p:cNvSpPr/>
          <p:nvPr/>
        </p:nvSpPr>
        <p:spPr>
          <a:xfrm>
            <a:off x="4028414" y="4439910"/>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On-premises data</a:t>
            </a:r>
          </a:p>
        </p:txBody>
      </p:sp>
      <p:sp>
        <p:nvSpPr>
          <p:cNvPr id="24" name="Rectangle 23">
            <a:extLst>
              <a:ext uri="{FF2B5EF4-FFF2-40B4-BE49-F238E27FC236}">
                <a16:creationId xmlns:a16="http://schemas.microsoft.com/office/drawing/2014/main" id="{112FEA04-9434-B388-374A-69FAEE9CAA6B}"/>
              </a:ext>
            </a:extLst>
          </p:cNvPr>
          <p:cNvSpPr/>
          <p:nvPr/>
        </p:nvSpPr>
        <p:spPr>
          <a:xfrm>
            <a:off x="4028415" y="5199782"/>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infrastructure</a:t>
            </a:r>
          </a:p>
        </p:txBody>
      </p:sp>
      <p:sp>
        <p:nvSpPr>
          <p:cNvPr id="26" name="Rectangle 25">
            <a:extLst>
              <a:ext uri="{FF2B5EF4-FFF2-40B4-BE49-F238E27FC236}">
                <a16:creationId xmlns:a16="http://schemas.microsoft.com/office/drawing/2014/main" id="{3165409B-BA52-1929-D2B4-CF54F66A4600}"/>
              </a:ext>
            </a:extLst>
          </p:cNvPr>
          <p:cNvSpPr/>
          <p:nvPr/>
        </p:nvSpPr>
        <p:spPr>
          <a:xfrm>
            <a:off x="5691698" y="4439910"/>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Endpoints</a:t>
            </a:r>
          </a:p>
        </p:txBody>
      </p:sp>
      <p:sp>
        <p:nvSpPr>
          <p:cNvPr id="27" name="Process 26">
            <a:extLst>
              <a:ext uri="{FF2B5EF4-FFF2-40B4-BE49-F238E27FC236}">
                <a16:creationId xmlns:a16="http://schemas.microsoft.com/office/drawing/2014/main" id="{F9DE6CC5-D8F8-2758-2B65-EED2E10C6015}"/>
              </a:ext>
            </a:extLst>
          </p:cNvPr>
          <p:cNvSpPr/>
          <p:nvPr/>
        </p:nvSpPr>
        <p:spPr>
          <a:xfrm>
            <a:off x="5679425" y="5196162"/>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Networking</a:t>
            </a:r>
          </a:p>
        </p:txBody>
      </p:sp>
      <p:sp>
        <p:nvSpPr>
          <p:cNvPr id="28" name="Process 27">
            <a:extLst>
              <a:ext uri="{FF2B5EF4-FFF2-40B4-BE49-F238E27FC236}">
                <a16:creationId xmlns:a16="http://schemas.microsoft.com/office/drawing/2014/main" id="{AA26350D-7D3D-26D1-DC27-CACE9A228990}"/>
              </a:ext>
            </a:extLst>
          </p:cNvPr>
          <p:cNvSpPr/>
          <p:nvPr/>
        </p:nvSpPr>
        <p:spPr>
          <a:xfrm>
            <a:off x="7366575" y="4443151"/>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On-premises software</a:t>
            </a:r>
          </a:p>
        </p:txBody>
      </p:sp>
      <p:sp>
        <p:nvSpPr>
          <p:cNvPr id="29" name="Rectangle 28">
            <a:extLst>
              <a:ext uri="{FF2B5EF4-FFF2-40B4-BE49-F238E27FC236}">
                <a16:creationId xmlns:a16="http://schemas.microsoft.com/office/drawing/2014/main" id="{115350AA-0EB6-D462-E9A5-24D8F3B61880}"/>
              </a:ext>
            </a:extLst>
          </p:cNvPr>
          <p:cNvSpPr/>
          <p:nvPr/>
        </p:nvSpPr>
        <p:spPr>
          <a:xfrm>
            <a:off x="7366576" y="5203023"/>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software</a:t>
            </a:r>
          </a:p>
        </p:txBody>
      </p:sp>
      <p:sp>
        <p:nvSpPr>
          <p:cNvPr id="30" name="Rectangle 29">
            <a:extLst>
              <a:ext uri="{FF2B5EF4-FFF2-40B4-BE49-F238E27FC236}">
                <a16:creationId xmlns:a16="http://schemas.microsoft.com/office/drawing/2014/main" id="{1E20F0C4-D6FD-5024-846C-C55379BC39E7}"/>
              </a:ext>
            </a:extLst>
          </p:cNvPr>
          <p:cNvSpPr/>
          <p:nvPr/>
        </p:nvSpPr>
        <p:spPr>
          <a:xfrm>
            <a:off x="9029859" y="4443151"/>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data</a:t>
            </a:r>
          </a:p>
        </p:txBody>
      </p:sp>
      <p:sp>
        <p:nvSpPr>
          <p:cNvPr id="31" name="Process 30">
            <a:extLst>
              <a:ext uri="{FF2B5EF4-FFF2-40B4-BE49-F238E27FC236}">
                <a16:creationId xmlns:a16="http://schemas.microsoft.com/office/drawing/2014/main" id="{3071F62B-6716-1F5A-A5AB-C8B98D0281DA}"/>
              </a:ext>
            </a:extLst>
          </p:cNvPr>
          <p:cNvSpPr/>
          <p:nvPr/>
        </p:nvSpPr>
        <p:spPr>
          <a:xfrm>
            <a:off x="9017586" y="5199403"/>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IoT/OT</a:t>
            </a:r>
          </a:p>
        </p:txBody>
      </p:sp>
      <p:sp>
        <p:nvSpPr>
          <p:cNvPr id="32" name="Title 1">
            <a:extLst>
              <a:ext uri="{FF2B5EF4-FFF2-40B4-BE49-F238E27FC236}">
                <a16:creationId xmlns:a16="http://schemas.microsoft.com/office/drawing/2014/main" id="{88F3C88C-C8BA-C799-BB16-583FBB36FAD8}"/>
              </a:ext>
            </a:extLst>
          </p:cNvPr>
          <p:cNvSpPr txBox="1">
            <a:spLocks/>
          </p:cNvSpPr>
          <p:nvPr/>
        </p:nvSpPr>
        <p:spPr>
          <a:xfrm>
            <a:off x="1764988" y="4581354"/>
            <a:ext cx="1817859" cy="696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tx2">
                    <a:lumMod val="50000"/>
                  </a:schemeClr>
                </a:solidFill>
                <a:latin typeface="Inter SemiBold" panose="02000503000000020004" pitchFamily="2" charset="0"/>
                <a:ea typeface="Inter SemiBold" panose="02000503000000020004" pitchFamily="2" charset="0"/>
              </a:rPr>
              <a:t>40%-49%</a:t>
            </a:r>
          </a:p>
        </p:txBody>
      </p:sp>
      <p:sp>
        <p:nvSpPr>
          <p:cNvPr id="33" name="Title 1">
            <a:extLst>
              <a:ext uri="{FF2B5EF4-FFF2-40B4-BE49-F238E27FC236}">
                <a16:creationId xmlns:a16="http://schemas.microsoft.com/office/drawing/2014/main" id="{10DCBB6E-5648-895D-D9E5-276157C340FD}"/>
              </a:ext>
            </a:extLst>
          </p:cNvPr>
          <p:cNvSpPr txBox="1">
            <a:spLocks/>
          </p:cNvSpPr>
          <p:nvPr/>
        </p:nvSpPr>
        <p:spPr>
          <a:xfrm>
            <a:off x="1913924" y="1637428"/>
            <a:ext cx="1025333" cy="2777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dirty="0">
                <a:solidFill>
                  <a:schemeClr val="tx2">
                    <a:lumMod val="50000"/>
                  </a:schemeClr>
                </a:solidFill>
                <a:latin typeface="Inter" panose="02000503000000020004" pitchFamily="2" charset="0"/>
                <a:ea typeface="Inter" panose="02000503000000020004" pitchFamily="2" charset="0"/>
              </a:rPr>
              <a:t>57%</a:t>
            </a:r>
          </a:p>
        </p:txBody>
      </p:sp>
      <p:sp>
        <p:nvSpPr>
          <p:cNvPr id="34" name="Google Shape;197;p29">
            <a:extLst>
              <a:ext uri="{FF2B5EF4-FFF2-40B4-BE49-F238E27FC236}">
                <a16:creationId xmlns:a16="http://schemas.microsoft.com/office/drawing/2014/main" id="{A9BF163C-C0D7-6500-A8DC-AF4938B049A5}"/>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n=132</a:t>
            </a:r>
          </a:p>
        </p:txBody>
      </p:sp>
      <p:sp>
        <p:nvSpPr>
          <p:cNvPr id="35" name="TextBox 34">
            <a:extLst>
              <a:ext uri="{FF2B5EF4-FFF2-40B4-BE49-F238E27FC236}">
                <a16:creationId xmlns:a16="http://schemas.microsoft.com/office/drawing/2014/main" id="{BB670FE1-8790-EB50-ED23-B78F99EC7071}"/>
              </a:ext>
            </a:extLst>
          </p:cNvPr>
          <p:cNvSpPr txBox="1"/>
          <p:nvPr/>
        </p:nvSpPr>
        <p:spPr>
          <a:xfrm>
            <a:off x="1552633" y="4908410"/>
            <a:ext cx="2164171" cy="738664"/>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Range of high confidence across different asset classes</a:t>
            </a:r>
          </a:p>
        </p:txBody>
      </p:sp>
    </p:spTree>
    <p:extLst>
      <p:ext uri="{BB962C8B-B14F-4D97-AF65-F5344CB8AC3E}">
        <p14:creationId xmlns:p14="http://schemas.microsoft.com/office/powerpoint/2010/main" val="2382063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72F845-6030-9A34-4B34-8CF919269CFB}"/>
              </a:ext>
            </a:extLst>
          </p:cNvPr>
          <p:cNvSpPr txBox="1"/>
          <p:nvPr/>
        </p:nvSpPr>
        <p:spPr>
          <a:xfrm>
            <a:off x="6773202" y="1012569"/>
            <a:ext cx="4615239" cy="323165"/>
          </a:xfrm>
          <a:prstGeom prst="rect">
            <a:avLst/>
          </a:prstGeom>
          <a:noFill/>
        </p:spPr>
        <p:txBody>
          <a:bodyPr wrap="square">
            <a:spAutoFit/>
          </a:bodyPr>
          <a:lstStyle/>
          <a:p>
            <a:pPr algn="ctr"/>
            <a:r>
              <a:rPr lang="en-US" sz="1500" b="1" dirty="0">
                <a:solidFill>
                  <a:schemeClr val="tx2">
                    <a:lumMod val="50000"/>
                  </a:schemeClr>
                </a:solidFill>
                <a:latin typeface="Inter SemiBold" panose="02000503000000020004" pitchFamily="2" charset="0"/>
                <a:ea typeface="Inter SemiBold" panose="02000503000000020004" pitchFamily="2" charset="0"/>
              </a:rPr>
              <a:t>Methods to improve efficacy </a:t>
            </a:r>
          </a:p>
        </p:txBody>
      </p:sp>
      <p:graphicFrame>
        <p:nvGraphicFramePr>
          <p:cNvPr id="5" name="Chart 4">
            <a:extLst>
              <a:ext uri="{FF2B5EF4-FFF2-40B4-BE49-F238E27FC236}">
                <a16:creationId xmlns:a16="http://schemas.microsoft.com/office/drawing/2014/main" id="{A9F55892-9BBD-6ABF-A174-17D43A9135AD}"/>
              </a:ext>
            </a:extLst>
          </p:cNvPr>
          <p:cNvGraphicFramePr/>
          <p:nvPr>
            <p:extLst>
              <p:ext uri="{D42A27DB-BD31-4B8C-83A1-F6EECF244321}">
                <p14:modId xmlns:p14="http://schemas.microsoft.com/office/powerpoint/2010/main" val="2128331093"/>
              </p:ext>
            </p:extLst>
          </p:nvPr>
        </p:nvGraphicFramePr>
        <p:xfrm>
          <a:off x="6040349" y="3957053"/>
          <a:ext cx="6080947" cy="233184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F501964-372D-FFC1-0185-AF18614A4E2A}"/>
              </a:ext>
            </a:extLst>
          </p:cNvPr>
          <p:cNvSpPr txBox="1"/>
          <p:nvPr/>
        </p:nvSpPr>
        <p:spPr>
          <a:xfrm>
            <a:off x="6931119" y="3652423"/>
            <a:ext cx="4615239" cy="323165"/>
          </a:xfrm>
          <a:prstGeom prst="rect">
            <a:avLst/>
          </a:prstGeom>
          <a:noFill/>
        </p:spPr>
        <p:txBody>
          <a:bodyPr wrap="square">
            <a:spAutoFit/>
          </a:bodyPr>
          <a:lstStyle/>
          <a:p>
            <a:pPr algn="ctr"/>
            <a:r>
              <a:rPr lang="en-US" sz="1500" b="1" dirty="0">
                <a:solidFill>
                  <a:schemeClr val="tx2">
                    <a:lumMod val="50000"/>
                  </a:schemeClr>
                </a:solidFill>
                <a:latin typeface="Inter SemiBold" panose="02000503000000020004" pitchFamily="2" charset="0"/>
                <a:ea typeface="Inter SemiBold" panose="02000503000000020004" pitchFamily="2" charset="0"/>
              </a:rPr>
              <a:t>Methods for retention/motivation</a:t>
            </a:r>
          </a:p>
        </p:txBody>
      </p:sp>
      <p:graphicFrame>
        <p:nvGraphicFramePr>
          <p:cNvPr id="7" name="Chart 6">
            <a:extLst>
              <a:ext uri="{FF2B5EF4-FFF2-40B4-BE49-F238E27FC236}">
                <a16:creationId xmlns:a16="http://schemas.microsoft.com/office/drawing/2014/main" id="{8D1CEAA7-E8E3-735A-0A31-B577639AC8AF}"/>
              </a:ext>
            </a:extLst>
          </p:cNvPr>
          <p:cNvGraphicFramePr/>
          <p:nvPr>
            <p:extLst>
              <p:ext uri="{D42A27DB-BD31-4B8C-83A1-F6EECF244321}">
                <p14:modId xmlns:p14="http://schemas.microsoft.com/office/powerpoint/2010/main" val="2313892992"/>
              </p:ext>
            </p:extLst>
          </p:nvPr>
        </p:nvGraphicFramePr>
        <p:xfrm>
          <a:off x="6040349" y="1317199"/>
          <a:ext cx="6080947" cy="23352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5613AB0-E781-0331-1FCC-03CB79C100A6}"/>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Building skills: Creating robust layers of cybersecurity expertise</a:t>
            </a:r>
          </a:p>
        </p:txBody>
      </p:sp>
      <p:cxnSp>
        <p:nvCxnSpPr>
          <p:cNvPr id="8" name="Straight Connector 7">
            <a:extLst>
              <a:ext uri="{FF2B5EF4-FFF2-40B4-BE49-F238E27FC236}">
                <a16:creationId xmlns:a16="http://schemas.microsoft.com/office/drawing/2014/main" id="{464B479E-882C-0A95-CC7D-D164732079AC}"/>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65175513-D249-C916-3389-FBA691A9EF4F}"/>
              </a:ext>
            </a:extLst>
          </p:cNvPr>
          <p:cNvGraphicFramePr>
            <a:graphicFrameLocks noGrp="1"/>
          </p:cNvGraphicFramePr>
          <p:nvPr>
            <p:extLst>
              <p:ext uri="{D42A27DB-BD31-4B8C-83A1-F6EECF244321}">
                <p14:modId xmlns:p14="http://schemas.microsoft.com/office/powerpoint/2010/main" val="1804591557"/>
              </p:ext>
            </p:extLst>
          </p:nvPr>
        </p:nvGraphicFramePr>
        <p:xfrm>
          <a:off x="563997" y="1317199"/>
          <a:ext cx="5552622" cy="4735437"/>
        </p:xfrm>
        <a:graphic>
          <a:graphicData uri="http://schemas.openxmlformats.org/drawingml/2006/table">
            <a:tbl>
              <a:tblPr>
                <a:tableStyleId>{5C22544A-7EE6-4342-B048-85BDC9FD1C3A}</a:tableStyleId>
              </a:tblPr>
              <a:tblGrid>
                <a:gridCol w="1438797">
                  <a:extLst>
                    <a:ext uri="{9D8B030D-6E8A-4147-A177-3AD203B41FA5}">
                      <a16:colId xmlns:a16="http://schemas.microsoft.com/office/drawing/2014/main" val="2114181033"/>
                    </a:ext>
                  </a:extLst>
                </a:gridCol>
                <a:gridCol w="953729">
                  <a:extLst>
                    <a:ext uri="{9D8B030D-6E8A-4147-A177-3AD203B41FA5}">
                      <a16:colId xmlns:a16="http://schemas.microsoft.com/office/drawing/2014/main" val="2024901900"/>
                    </a:ext>
                  </a:extLst>
                </a:gridCol>
                <a:gridCol w="1101213">
                  <a:extLst>
                    <a:ext uri="{9D8B030D-6E8A-4147-A177-3AD203B41FA5}">
                      <a16:colId xmlns:a16="http://schemas.microsoft.com/office/drawing/2014/main" val="3073298208"/>
                    </a:ext>
                  </a:extLst>
                </a:gridCol>
                <a:gridCol w="1052051">
                  <a:extLst>
                    <a:ext uri="{9D8B030D-6E8A-4147-A177-3AD203B41FA5}">
                      <a16:colId xmlns:a16="http://schemas.microsoft.com/office/drawing/2014/main" val="629489246"/>
                    </a:ext>
                  </a:extLst>
                </a:gridCol>
                <a:gridCol w="1006832">
                  <a:extLst>
                    <a:ext uri="{9D8B030D-6E8A-4147-A177-3AD203B41FA5}">
                      <a16:colId xmlns:a16="http://schemas.microsoft.com/office/drawing/2014/main" val="1649687687"/>
                    </a:ext>
                  </a:extLst>
                </a:gridCol>
              </a:tblGrid>
              <a:tr h="308661">
                <a:tc>
                  <a:txBody>
                    <a:bodyPr/>
                    <a:lstStyle/>
                    <a:p>
                      <a:pPr algn="l"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Skill level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hMerge="1">
                  <a:txBody>
                    <a:bodyPr/>
                    <a:lstStyle/>
                    <a:p>
                      <a:pPr algn="r"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Need to improve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hMerge="1">
                  <a:txBody>
                    <a:bodyPr/>
                    <a:lstStyle/>
                    <a:p>
                      <a:pPr algn="r"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3543793"/>
                  </a:ext>
                </a:extLst>
              </a:tr>
              <a:tr h="596788">
                <a:tc>
                  <a:txBody>
                    <a:bodyPr/>
                    <a:lstStyle/>
                    <a:p>
                      <a:pPr algn="l"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Skill domain</a:t>
                      </a:r>
                    </a:p>
                  </a:txBody>
                  <a:tcPr marL="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Expert</a:t>
                      </a:r>
                    </a:p>
                  </a:txBody>
                  <a:tcPr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Relatively strong</a:t>
                      </a: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Significant need</a:t>
                      </a:r>
                    </a:p>
                  </a:txBody>
                  <a:tcPr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Moderate need</a:t>
                      </a: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544762134"/>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Infrastructure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36%</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45%</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35%</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3255583917"/>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Knowledge of threat landscape</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45%</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36%</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57%</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634577170"/>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Application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36%</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43%</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26%</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68%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621674649"/>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Data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36%</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57%</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997033379"/>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Endpoint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33%</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46%</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34%</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56%</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589373800"/>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Identity management</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34%</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46%</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33%</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60044831"/>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Data analysis</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42%</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30%</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66%</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325115953"/>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Regulatory landscape</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29%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36%</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52%</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151199521"/>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Automation/AI</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29%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47%</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063419909"/>
                  </a:ext>
                </a:extLst>
              </a:tr>
            </a:tbl>
          </a:graphicData>
        </a:graphic>
      </p:graphicFrame>
      <p:sp>
        <p:nvSpPr>
          <p:cNvPr id="3" name="Google Shape;197;p29">
            <a:extLst>
              <a:ext uri="{FF2B5EF4-FFF2-40B4-BE49-F238E27FC236}">
                <a16:creationId xmlns:a16="http://schemas.microsoft.com/office/drawing/2014/main" id="{D300DACB-3D57-0406-C4F6-31C7862606BF}"/>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n=132</a:t>
            </a:r>
          </a:p>
        </p:txBody>
      </p:sp>
    </p:spTree>
    <p:extLst>
      <p:ext uri="{BB962C8B-B14F-4D97-AF65-F5344CB8AC3E}">
        <p14:creationId xmlns:p14="http://schemas.microsoft.com/office/powerpoint/2010/main" val="282373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4893FD-6E15-C316-1BCA-5C089616659A}"/>
              </a:ext>
            </a:extLst>
          </p:cNvPr>
          <p:cNvSpPr/>
          <p:nvPr/>
        </p:nvSpPr>
        <p:spPr>
          <a:xfrm>
            <a:off x="1925915" y="920621"/>
            <a:ext cx="8340169" cy="5016758"/>
          </a:xfrm>
          <a:prstGeom prst="rect">
            <a:avLst/>
          </a:prstGeom>
        </p:spPr>
        <p:txBody>
          <a:bodyPr wrap="square">
            <a:spAutoFit/>
          </a:bodyPr>
          <a:lstStyle/>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CompTIA’s </a:t>
            </a:r>
            <a:r>
              <a:rPr lang="en-US" sz="1600" i="1" dirty="0">
                <a:solidFill>
                  <a:schemeClr val="tx2"/>
                </a:solidFill>
                <a:latin typeface="Inter" panose="02000503000000020004" pitchFamily="2" charset="0"/>
                <a:ea typeface="Inter" panose="02000503000000020004" pitchFamily="2" charset="0"/>
                <a:cs typeface="Calibri" panose="020F0502020204030204" pitchFamily="34" charset="0"/>
              </a:rPr>
              <a:t>State of Cybersecurity </a:t>
            </a:r>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study provides insights around key career cybersecurity trends.</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This quantitative study consisted of an online survey fielded to business and IT professionals involved in cybersecurity during Q3 2024. A total of 132 professionals based in the </a:t>
            </a:r>
            <a:r>
              <a:rPr lang="en-US" sz="1600">
                <a:solidFill>
                  <a:schemeClr val="tx2"/>
                </a:solidFill>
                <a:latin typeface="Inter" panose="02000503000000020004" pitchFamily="2" charset="0"/>
                <a:ea typeface="Inter" panose="02000503000000020004" pitchFamily="2" charset="0"/>
                <a:cs typeface="Calibri" panose="020F0502020204030204" pitchFamily="34" charset="0"/>
              </a:rPr>
              <a:t>UK and Ireland </a:t>
            </a:r>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participated in the survey, yielding an overall margin of sampling error at 95% confidence of +/- 8.7 percentage points. Sampling error is larger for subgroups of the data.</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As with any survey, sampling error is only one source of possible error. While non-sampling error cannot be accurately calculated, precautionary steps were taken in all phases of the survey design, collection and processing of the data to minimize its influence. </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 is responsible for all content and analysis. Any questions regarding the study should be directed to CompTIA Research and Market Intelligence staff at </a:t>
            </a:r>
            <a:r>
              <a:rPr lang="en-US" sz="1600" dirty="0" err="1">
                <a:solidFill>
                  <a:schemeClr val="tx2"/>
                </a:solidFill>
                <a:latin typeface="Inter" panose="02000503000000020004" pitchFamily="2" charset="0"/>
                <a:ea typeface="Inter" panose="02000503000000020004" pitchFamily="2" charset="0"/>
                <a:cs typeface="Calibri" panose="020F0502020204030204" pitchFamily="34" charset="0"/>
              </a:rPr>
              <a:t>research@comptia.org</a:t>
            </a:r>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 </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 is a member of the market research industry’s Insights Association and adheres to its internationally respected Code of Standards and Ethics. </a:t>
            </a:r>
          </a:p>
        </p:txBody>
      </p:sp>
      <p:sp>
        <p:nvSpPr>
          <p:cNvPr id="3" name="TextBox 2">
            <a:extLst>
              <a:ext uri="{FF2B5EF4-FFF2-40B4-BE49-F238E27FC236}">
                <a16:creationId xmlns:a16="http://schemas.microsoft.com/office/drawing/2014/main" id="{4973465D-0735-6B0A-6DAF-420F4D99539F}"/>
              </a:ext>
            </a:extLst>
          </p:cNvPr>
          <p:cNvSpPr txBox="1"/>
          <p:nvPr/>
        </p:nvSpPr>
        <p:spPr>
          <a:xfrm>
            <a:off x="330637" y="289403"/>
            <a:ext cx="8834628" cy="461665"/>
          </a:xfrm>
          <a:prstGeom prst="rect">
            <a:avLst/>
          </a:prstGeom>
          <a:noFill/>
        </p:spPr>
        <p:txBody>
          <a:bodyPr wrap="square" rtlCol="0">
            <a:spAutoFit/>
          </a:bodyPr>
          <a:lstStyle/>
          <a:p>
            <a:r>
              <a:rPr lang="en-US" sz="2400" b="1" dirty="0">
                <a:solidFill>
                  <a:schemeClr val="tx2"/>
                </a:solidFill>
                <a:latin typeface="Inter" panose="02000503000000020004" pitchFamily="2" charset="0"/>
                <a:ea typeface="Inter" panose="02000503000000020004" pitchFamily="2" charset="0"/>
              </a:rPr>
              <a:t>Methodology</a:t>
            </a:r>
          </a:p>
        </p:txBody>
      </p:sp>
    </p:spTree>
    <p:extLst>
      <p:ext uri="{BB962C8B-B14F-4D97-AF65-F5344CB8AC3E}">
        <p14:creationId xmlns:p14="http://schemas.microsoft.com/office/powerpoint/2010/main" val="4097731480"/>
      </p:ext>
    </p:extLst>
  </p:cSld>
  <p:clrMapOvr>
    <a:masterClrMapping/>
  </p:clrMapOvr>
</p:sld>
</file>

<file path=ppt/theme/theme1.xml><?xml version="1.0" encoding="utf-8"?>
<a:theme xmlns:a="http://schemas.openxmlformats.org/drawingml/2006/main" name="Footer">
  <a:themeElements>
    <a:clrScheme name="Custom 26">
      <a:dk1>
        <a:srgbClr val="586169"/>
      </a:dk1>
      <a:lt1>
        <a:sysClr val="window" lastClr="FFFFFF"/>
      </a:lt1>
      <a:dk2>
        <a:srgbClr val="3A4650"/>
      </a:dk2>
      <a:lt2>
        <a:srgbClr val="FFFFFF"/>
      </a:lt2>
      <a:accent1>
        <a:srgbClr val="C01143"/>
      </a:accent1>
      <a:accent2>
        <a:srgbClr val="D03706"/>
      </a:accent2>
      <a:accent3>
        <a:srgbClr val="C01143"/>
      </a:accent3>
      <a:accent4>
        <a:srgbClr val="9B1181"/>
      </a:accent4>
      <a:accent5>
        <a:srgbClr val="9012A2"/>
      </a:accent5>
      <a:accent6>
        <a:srgbClr val="6312B1"/>
      </a:accent6>
      <a:hlink>
        <a:srgbClr val="03A4DC"/>
      </a:hlink>
      <a:folHlink>
        <a:srgbClr val="CE2CF4"/>
      </a:folHlink>
    </a:clrScheme>
    <a:fontScheme name="Roboto Font Theme">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marL="0" marR="0" indent="0" algn="l" defTabSz="914400" rtl="0" eaLnBrk="1" fontAlgn="auto" latinLnBrk="0" hangingPunct="1">
          <a:lnSpc>
            <a:spcPct val="150000"/>
          </a:lnSpc>
          <a:spcBef>
            <a:spcPts val="0"/>
          </a:spcBef>
          <a:spcAft>
            <a:spcPts val="0"/>
          </a:spcAft>
          <a:buClrTx/>
          <a:buSzTx/>
          <a:buFontTx/>
          <a:buNone/>
          <a:tabLst/>
          <a:defRPr kumimoji="0" sz="1000" b="0" i="0" u="none" strike="noStrike" kern="1200" cap="none" spc="0" normalizeH="0" baseline="0" noProof="0">
            <a:ln>
              <a:noFill/>
            </a:ln>
            <a:effectLst/>
            <a:uLnTx/>
            <a:uFillTx/>
            <a:latin typeface="Montserrat Ligh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mpTIA Colors">
    <a:dk1>
      <a:sysClr val="windowText" lastClr="000000"/>
    </a:dk1>
    <a:lt1>
      <a:sysClr val="window" lastClr="FFFFFF"/>
    </a:lt1>
    <a:dk2>
      <a:srgbClr val="36434D"/>
    </a:dk2>
    <a:lt2>
      <a:srgbClr val="EEECE1"/>
    </a:lt2>
    <a:accent1>
      <a:srgbClr val="E01921"/>
    </a:accent1>
    <a:accent2>
      <a:srgbClr val="EC742A"/>
    </a:accent2>
    <a:accent3>
      <a:srgbClr val="F8A721"/>
    </a:accent3>
    <a:accent4>
      <a:srgbClr val="B7D110"/>
    </a:accent4>
    <a:accent5>
      <a:srgbClr val="008ABD"/>
    </a:accent5>
    <a:accent6>
      <a:srgbClr val="7F4B9A"/>
    </a:accent6>
    <a:hlink>
      <a:srgbClr val="E2161A"/>
    </a:hlink>
    <a:folHlink>
      <a:srgbClr val="5760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ompTIA Colors">
    <a:dk1>
      <a:sysClr val="windowText" lastClr="000000"/>
    </a:dk1>
    <a:lt1>
      <a:sysClr val="window" lastClr="FFFFFF"/>
    </a:lt1>
    <a:dk2>
      <a:srgbClr val="36434D"/>
    </a:dk2>
    <a:lt2>
      <a:srgbClr val="EEECE1"/>
    </a:lt2>
    <a:accent1>
      <a:srgbClr val="E01921"/>
    </a:accent1>
    <a:accent2>
      <a:srgbClr val="EC742A"/>
    </a:accent2>
    <a:accent3>
      <a:srgbClr val="F8A721"/>
    </a:accent3>
    <a:accent4>
      <a:srgbClr val="B7D110"/>
    </a:accent4>
    <a:accent5>
      <a:srgbClr val="008ABD"/>
    </a:accent5>
    <a:accent6>
      <a:srgbClr val="7F4B9A"/>
    </a:accent6>
    <a:hlink>
      <a:srgbClr val="E2161A"/>
    </a:hlink>
    <a:folHlink>
      <a:srgbClr val="5760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asscode xmlns="08e0e936-7b62-4afe-9140-388424a64895" xsi:nil="true"/>
    <Meta xmlns="08e0e936-7b62-4afe-9140-388424a64895" xsi:nil="true"/>
    <lcf76f155ced4ddcb4097134ff3c332f xmlns="08e0e936-7b62-4afe-9140-388424a64895">
      <Terms xmlns="http://schemas.microsoft.com/office/infopath/2007/PartnerControls"/>
    </lcf76f155ced4ddcb4097134ff3c332f>
    <TaxCatchAll xmlns="d024e5fb-2d1e-49ba-874e-a9240d058824" xsi:nil="true"/>
    <SharedWithUsers xmlns="d024e5fb-2d1e-49ba-874e-a9240d058824">
      <UserInfo>
        <DisplayName>Jordan Jones</DisplayName>
        <AccountId>176</AccountId>
        <AccountType/>
      </UserInfo>
      <UserInfo>
        <DisplayName>Troy Doris</DisplayName>
        <AccountId>261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8E84085814D0449CAF381684B100CA" ma:contentTypeVersion="16" ma:contentTypeDescription="Create a new document." ma:contentTypeScope="" ma:versionID="009614d74b125bd53d480726ebecc9c5">
  <xsd:schema xmlns:xsd="http://www.w3.org/2001/XMLSchema" xmlns:xs="http://www.w3.org/2001/XMLSchema" xmlns:p="http://schemas.microsoft.com/office/2006/metadata/properties" xmlns:ns2="08e0e936-7b62-4afe-9140-388424a64895" xmlns:ns3="d024e5fb-2d1e-49ba-874e-a9240d058824" targetNamespace="http://schemas.microsoft.com/office/2006/metadata/properties" ma:root="true" ma:fieldsID="5903f0324ce58646760574cfdc81c282" ns2:_="" ns3:_="">
    <xsd:import namespace="08e0e936-7b62-4afe-9140-388424a64895"/>
    <xsd:import namespace="d024e5fb-2d1e-49ba-874e-a9240d0588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ta" minOccurs="0"/>
                <xsd:element ref="ns2:MediaServiceDateTaken" minOccurs="0"/>
                <xsd:element ref="ns2:MediaLengthInSeconds" minOccurs="0"/>
                <xsd:element ref="ns2:Pass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e0e936-7b62-4afe-9140-388424a648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7b08e0c-9838-438a-a46d-e871ec00c003"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ta" ma:index="19" nillable="true" ma:displayName="Meta" ma:format="Dropdown" ma:internalName="Meta">
      <xsd:simpleType>
        <xsd:restriction base="dms:Choice">
          <xsd:enumeration value="Competitive UX/UI"/>
          <xsd:enumeration value="Choice 2"/>
          <xsd:enumeration value="Choice 3"/>
        </xsd:restrictio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Passcode" ma:index="22" nillable="true" ma:displayName="Passcode" ma:format="Dropdown" ma:internalName="Passcode">
      <xsd:simpleType>
        <xsd:restriction base="dms:Text">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24e5fb-2d1e-49ba-874e-a9240d05882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0b60c3a-b133-4cf5-a469-88509a3884e7}" ma:internalName="TaxCatchAll" ma:showField="CatchAllData" ma:web="d024e5fb-2d1e-49ba-874e-a9240d058824">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BEA3E5-65E5-4667-8ABC-160F4C01EB9A}">
  <ds:schemaRefs>
    <ds:schemaRef ds:uri="http://schemas.microsoft.com/sharepoint/v3/contenttype/forms"/>
  </ds:schemaRefs>
</ds:datastoreItem>
</file>

<file path=customXml/itemProps2.xml><?xml version="1.0" encoding="utf-8"?>
<ds:datastoreItem xmlns:ds="http://schemas.openxmlformats.org/officeDocument/2006/customXml" ds:itemID="{BF4EC26B-CB83-4BD8-B9F3-3CF32D9BE187}">
  <ds:schemaRefs>
    <ds:schemaRef ds:uri="d024e5fb-2d1e-49ba-874e-a9240d058824"/>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08e0e936-7b62-4afe-9140-388424a64895"/>
  </ds:schemaRefs>
</ds:datastoreItem>
</file>

<file path=customXml/itemProps3.xml><?xml version="1.0" encoding="utf-8"?>
<ds:datastoreItem xmlns:ds="http://schemas.openxmlformats.org/officeDocument/2006/customXml" ds:itemID="{36010C45-CB04-499A-97FA-1734C80A45DF}">
  <ds:schemaRefs>
    <ds:schemaRef ds:uri="08e0e936-7b62-4afe-9140-388424a64895"/>
    <ds:schemaRef ds:uri="d024e5fb-2d1e-49ba-874e-a9240d0588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1665</TotalTime>
  <Words>685</Words>
  <Application>Microsoft Macintosh PowerPoint</Application>
  <PresentationFormat>Widescreen</PresentationFormat>
  <Paragraphs>147</Paragraphs>
  <Slides>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vt:i4>
      </vt:variant>
    </vt:vector>
  </HeadingPairs>
  <TitlesOfParts>
    <vt:vector size="19" baseType="lpstr">
      <vt:lpstr>Arial</vt:lpstr>
      <vt:lpstr>Calibri</vt:lpstr>
      <vt:lpstr>Inter</vt:lpstr>
      <vt:lpstr>Inter ExtraLight</vt:lpstr>
      <vt:lpstr>Inter SemiBold</vt:lpstr>
      <vt:lpstr>Mission Gothic Regular</vt:lpstr>
      <vt:lpstr>Montserrat</vt:lpstr>
      <vt:lpstr>Montserrat Light</vt:lpstr>
      <vt:lpstr>Roboto</vt:lpstr>
      <vt:lpstr>Roboto Light</vt:lpstr>
      <vt:lpstr>Roboto Medium</vt:lpstr>
      <vt:lpstr>Footer</vt:lpstr>
      <vt:lpstr>State of Cybersecurity 2025 UK &amp; Ireland</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Larissa Barnat</dc:creator>
  <cp:lastModifiedBy>Seth Robinson</cp:lastModifiedBy>
  <cp:revision>39</cp:revision>
  <dcterms:created xsi:type="dcterms:W3CDTF">2022-06-28T02:31:29Z</dcterms:created>
  <dcterms:modified xsi:type="dcterms:W3CDTF">2024-09-05T14:30:52Z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0x0101008E8E84085814D0449CAF381684B100CA</vt:lpwstr>
  </property>
  <property fmtid="{D5CDD505-2E9C-101B-9397-08002B2CF9AE}" pid="3" name="MediaServiceImageTags">
    <vt:lpwstr/>
  </property>
</Properties>
</file>