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438A0-CE29-3F49-A00C-332FF83B8ECD}" v="13" dt="2024-09-05T10:46:24.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37"/>
    <p:restoredTop sz="94658"/>
  </p:normalViewPr>
  <p:slideViewPr>
    <p:cSldViewPr snapToGrid="0">
      <p:cViewPr varScale="1">
        <p:scale>
          <a:sx n="107" d="100"/>
          <a:sy n="107" d="100"/>
        </p:scale>
        <p:origin x="168" y="4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Cook-Dail" userId="ba7f70ee-3c05-4828-a28a-a6741e4af772" providerId="ADAL" clId="{14C3E6B2-B2EA-EB4B-824D-9368E8A8FC36}"/>
    <pc:docChg chg="undo custSel addSld delSld modSld sldOrd modSection">
      <pc:chgData name="Astrid Cook-Dail" userId="ba7f70ee-3c05-4828-a28a-a6741e4af772" providerId="ADAL" clId="{14C3E6B2-B2EA-EB4B-824D-9368E8A8FC36}" dt="2024-08-27T14:18:59.767" v="1869" actId="20577"/>
      <pc:docMkLst>
        <pc:docMk/>
      </pc:docMkLst>
      <pc:sldChg chg="modSp mod">
        <pc:chgData name="Astrid Cook-Dail" userId="ba7f70ee-3c05-4828-a28a-a6741e4af772" providerId="ADAL" clId="{14C3E6B2-B2EA-EB4B-824D-9368E8A8FC36}" dt="2024-08-26T14:04:42.591" v="37" actId="20577"/>
        <pc:sldMkLst>
          <pc:docMk/>
          <pc:sldMk cId="3728772929" sldId="265"/>
        </pc:sldMkLst>
        <pc:spChg chg="mod">
          <ac:chgData name="Astrid Cook-Dail" userId="ba7f70ee-3c05-4828-a28a-a6741e4af772" providerId="ADAL" clId="{14C3E6B2-B2EA-EB4B-824D-9368E8A8FC36}" dt="2024-08-26T14:04:42.591" v="37" actId="20577"/>
          <ac:spMkLst>
            <pc:docMk/>
            <pc:sldMk cId="3728772929" sldId="265"/>
            <ac:spMk id="2" creationId="{C9336E38-7456-D1B4-A133-6AD9A5E0CDA9}"/>
          </ac:spMkLst>
        </pc:spChg>
        <pc:spChg chg="mod">
          <ac:chgData name="Astrid Cook-Dail" userId="ba7f70ee-3c05-4828-a28a-a6741e4af772" providerId="ADAL" clId="{14C3E6B2-B2EA-EB4B-824D-9368E8A8FC36}" dt="2024-08-26T14:04:35.556" v="31" actId="14100"/>
          <ac:spMkLst>
            <pc:docMk/>
            <pc:sldMk cId="3728772929" sldId="265"/>
            <ac:spMk id="3" creationId="{12EE6DB6-39AD-AD29-D599-21C83ED4A177}"/>
          </ac:spMkLst>
        </pc:spChg>
      </pc:sldChg>
      <pc:sldChg chg="modSp mod">
        <pc:chgData name="Astrid Cook-Dail" userId="ba7f70ee-3c05-4828-a28a-a6741e4af772" providerId="ADAL" clId="{14C3E6B2-B2EA-EB4B-824D-9368E8A8FC36}" dt="2024-08-27T14:18:59.767" v="1869" actId="20577"/>
        <pc:sldMkLst>
          <pc:docMk/>
          <pc:sldMk cId="4097731480" sldId="295"/>
        </pc:sldMkLst>
        <pc:spChg chg="mod">
          <ac:chgData name="Astrid Cook-Dail" userId="ba7f70ee-3c05-4828-a28a-a6741e4af772" providerId="ADAL" clId="{14C3E6B2-B2EA-EB4B-824D-9368E8A8FC36}" dt="2024-08-27T14:18:59.767" v="1869" actId="20577"/>
          <ac:spMkLst>
            <pc:docMk/>
            <pc:sldMk cId="4097731480" sldId="295"/>
            <ac:spMk id="2" creationId="{404893FD-6E15-C316-1BCA-5C089616659A}"/>
          </ac:spMkLst>
        </pc:spChg>
      </pc:sldChg>
      <pc:sldChg chg="del ord">
        <pc:chgData name="Astrid Cook-Dail" userId="ba7f70ee-3c05-4828-a28a-a6741e4af772" providerId="ADAL" clId="{14C3E6B2-B2EA-EB4B-824D-9368E8A8FC36}" dt="2024-08-27T14:07:09.392" v="1764" actId="2696"/>
        <pc:sldMkLst>
          <pc:docMk/>
          <pc:sldMk cId="1134925176" sldId="296"/>
        </pc:sldMkLst>
      </pc:sldChg>
      <pc:sldChg chg="del">
        <pc:chgData name="Astrid Cook-Dail" userId="ba7f70ee-3c05-4828-a28a-a6741e4af772" providerId="ADAL" clId="{14C3E6B2-B2EA-EB4B-824D-9368E8A8FC36}" dt="2024-08-27T14:07:09.392" v="1764" actId="2696"/>
        <pc:sldMkLst>
          <pc:docMk/>
          <pc:sldMk cId="3789820190" sldId="297"/>
        </pc:sldMkLst>
      </pc:sldChg>
      <pc:sldChg chg="del">
        <pc:chgData name="Astrid Cook-Dail" userId="ba7f70ee-3c05-4828-a28a-a6741e4af772" providerId="ADAL" clId="{14C3E6B2-B2EA-EB4B-824D-9368E8A8FC36}" dt="2024-08-27T14:07:09.392" v="1764" actId="2696"/>
        <pc:sldMkLst>
          <pc:docMk/>
          <pc:sldMk cId="4022577854" sldId="298"/>
        </pc:sldMkLst>
      </pc:sldChg>
      <pc:sldChg chg="addSp delSp modSp new mod">
        <pc:chgData name="Astrid Cook-Dail" userId="ba7f70ee-3c05-4828-a28a-a6741e4af772" providerId="ADAL" clId="{14C3E6B2-B2EA-EB4B-824D-9368E8A8FC36}" dt="2024-08-27T14:06:53.954" v="1763" actId="1076"/>
        <pc:sldMkLst>
          <pc:docMk/>
          <pc:sldMk cId="3588466887" sldId="299"/>
        </pc:sldMkLst>
        <pc:spChg chg="add del mod">
          <ac:chgData name="Astrid Cook-Dail" userId="ba7f70ee-3c05-4828-a28a-a6741e4af772" providerId="ADAL" clId="{14C3E6B2-B2EA-EB4B-824D-9368E8A8FC36}" dt="2024-08-26T14:17:24.480" v="215" actId="478"/>
          <ac:spMkLst>
            <pc:docMk/>
            <pc:sldMk cId="3588466887" sldId="299"/>
            <ac:spMk id="2" creationId="{DB15261D-F028-6E88-4C57-09DA4202188E}"/>
          </ac:spMkLst>
        </pc:spChg>
        <pc:spChg chg="add mod">
          <ac:chgData name="Astrid Cook-Dail" userId="ba7f70ee-3c05-4828-a28a-a6741e4af772" providerId="ADAL" clId="{14C3E6B2-B2EA-EB4B-824D-9368E8A8FC36}" dt="2024-08-26T14:17:29.698" v="237" actId="20577"/>
          <ac:spMkLst>
            <pc:docMk/>
            <pc:sldMk cId="3588466887" sldId="299"/>
            <ac:spMk id="3" creationId="{62AC56C2-8708-6AA0-E4FE-516862A3D413}"/>
          </ac:spMkLst>
        </pc:spChg>
        <pc:spChg chg="add del mod">
          <ac:chgData name="Astrid Cook-Dail" userId="ba7f70ee-3c05-4828-a28a-a6741e4af772" providerId="ADAL" clId="{14C3E6B2-B2EA-EB4B-824D-9368E8A8FC36}" dt="2024-08-26T14:20:35.104" v="262" actId="478"/>
          <ac:spMkLst>
            <pc:docMk/>
            <pc:sldMk cId="3588466887" sldId="299"/>
            <ac:spMk id="4" creationId="{804AD5E3-A29E-31EE-E9A3-D430D7949E88}"/>
          </ac:spMkLst>
        </pc:spChg>
        <pc:spChg chg="add del mod">
          <ac:chgData name="Astrid Cook-Dail" userId="ba7f70ee-3c05-4828-a28a-a6741e4af772" providerId="ADAL" clId="{14C3E6B2-B2EA-EB4B-824D-9368E8A8FC36}" dt="2024-08-26T14:21:51.520" v="266" actId="478"/>
          <ac:spMkLst>
            <pc:docMk/>
            <pc:sldMk cId="3588466887" sldId="299"/>
            <ac:spMk id="6" creationId="{0690B509-C8EF-6938-561B-A97AA29F09C7}"/>
          </ac:spMkLst>
        </pc:spChg>
        <pc:spChg chg="add del mod">
          <ac:chgData name="Astrid Cook-Dail" userId="ba7f70ee-3c05-4828-a28a-a6741e4af772" providerId="ADAL" clId="{14C3E6B2-B2EA-EB4B-824D-9368E8A8FC36}" dt="2024-08-26T14:21:52.614" v="267" actId="478"/>
          <ac:spMkLst>
            <pc:docMk/>
            <pc:sldMk cId="3588466887" sldId="299"/>
            <ac:spMk id="7" creationId="{0E374CA1-3126-3609-C1B7-83CA4FFA0744}"/>
          </ac:spMkLst>
        </pc:spChg>
        <pc:spChg chg="add del mod">
          <ac:chgData name="Astrid Cook-Dail" userId="ba7f70ee-3c05-4828-a28a-a6741e4af772" providerId="ADAL" clId="{14C3E6B2-B2EA-EB4B-824D-9368E8A8FC36}" dt="2024-08-26T14:21:53.818" v="268" actId="478"/>
          <ac:spMkLst>
            <pc:docMk/>
            <pc:sldMk cId="3588466887" sldId="299"/>
            <ac:spMk id="8" creationId="{68D012A0-9D03-A3E2-7800-E81EB3587246}"/>
          </ac:spMkLst>
        </pc:spChg>
        <pc:spChg chg="add del mod">
          <ac:chgData name="Astrid Cook-Dail" userId="ba7f70ee-3c05-4828-a28a-a6741e4af772" providerId="ADAL" clId="{14C3E6B2-B2EA-EB4B-824D-9368E8A8FC36}" dt="2024-08-26T14:20:05.937" v="251" actId="478"/>
          <ac:spMkLst>
            <pc:docMk/>
            <pc:sldMk cId="3588466887" sldId="299"/>
            <ac:spMk id="10" creationId="{38555CE7-1A9E-C187-9FFD-2D0F74330862}"/>
          </ac:spMkLst>
        </pc:spChg>
        <pc:spChg chg="add del mod">
          <ac:chgData name="Astrid Cook-Dail" userId="ba7f70ee-3c05-4828-a28a-a6741e4af772" providerId="ADAL" clId="{14C3E6B2-B2EA-EB4B-824D-9368E8A8FC36}" dt="2024-08-26T14:20:07.568" v="252" actId="478"/>
          <ac:spMkLst>
            <pc:docMk/>
            <pc:sldMk cId="3588466887" sldId="299"/>
            <ac:spMk id="11" creationId="{1C52112C-2E9D-9718-E95D-A0FEE7BCA34D}"/>
          </ac:spMkLst>
        </pc:spChg>
        <pc:spChg chg="add del mod">
          <ac:chgData name="Astrid Cook-Dail" userId="ba7f70ee-3c05-4828-a28a-a6741e4af772" providerId="ADAL" clId="{14C3E6B2-B2EA-EB4B-824D-9368E8A8FC36}" dt="2024-08-26T14:20:08.734" v="253" actId="478"/>
          <ac:spMkLst>
            <pc:docMk/>
            <pc:sldMk cId="3588466887" sldId="299"/>
            <ac:spMk id="12" creationId="{AE19C02A-6766-3152-64AF-7AA026D1F76C}"/>
          </ac:spMkLst>
        </pc:spChg>
        <pc:spChg chg="add del mod">
          <ac:chgData name="Astrid Cook-Dail" userId="ba7f70ee-3c05-4828-a28a-a6741e4af772" providerId="ADAL" clId="{14C3E6B2-B2EA-EB4B-824D-9368E8A8FC36}" dt="2024-08-26T14:20:38.608" v="264" actId="478"/>
          <ac:spMkLst>
            <pc:docMk/>
            <pc:sldMk cId="3588466887" sldId="299"/>
            <ac:spMk id="13" creationId="{6B7DA2D4-0E77-F3FB-F8C1-4CA9E77F2AB6}"/>
          </ac:spMkLst>
        </pc:spChg>
        <pc:spChg chg="add mod">
          <ac:chgData name="Astrid Cook-Dail" userId="ba7f70ee-3c05-4828-a28a-a6741e4af772" providerId="ADAL" clId="{14C3E6B2-B2EA-EB4B-824D-9368E8A8FC36}" dt="2024-08-26T14:48:05.241" v="681" actId="1076"/>
          <ac:spMkLst>
            <pc:docMk/>
            <pc:sldMk cId="3588466887" sldId="299"/>
            <ac:spMk id="15" creationId="{3DED7229-BE80-5894-40F5-A8325C4169B3}"/>
          </ac:spMkLst>
        </pc:spChg>
        <pc:spChg chg="add del mod">
          <ac:chgData name="Astrid Cook-Dail" userId="ba7f70ee-3c05-4828-a28a-a6741e4af772" providerId="ADAL" clId="{14C3E6B2-B2EA-EB4B-824D-9368E8A8FC36}" dt="2024-08-26T14:20:36.553" v="263" actId="478"/>
          <ac:spMkLst>
            <pc:docMk/>
            <pc:sldMk cId="3588466887" sldId="299"/>
            <ac:spMk id="16" creationId="{2E069354-2172-C5E9-D45E-921EA748114B}"/>
          </ac:spMkLst>
        </pc:spChg>
        <pc:spChg chg="add del mod">
          <ac:chgData name="Astrid Cook-Dail" userId="ba7f70ee-3c05-4828-a28a-a6741e4af772" providerId="ADAL" clId="{14C3E6B2-B2EA-EB4B-824D-9368E8A8FC36}" dt="2024-08-26T14:20:19.206" v="256" actId="478"/>
          <ac:spMkLst>
            <pc:docMk/>
            <pc:sldMk cId="3588466887" sldId="299"/>
            <ac:spMk id="17" creationId="{278A0543-CB50-46B6-CA1B-DCB25EC06237}"/>
          </ac:spMkLst>
        </pc:spChg>
        <pc:spChg chg="add del mod">
          <ac:chgData name="Astrid Cook-Dail" userId="ba7f70ee-3c05-4828-a28a-a6741e4af772" providerId="ADAL" clId="{14C3E6B2-B2EA-EB4B-824D-9368E8A8FC36}" dt="2024-08-26T14:23:16.470" v="281" actId="478"/>
          <ac:spMkLst>
            <pc:docMk/>
            <pc:sldMk cId="3588466887" sldId="299"/>
            <ac:spMk id="18" creationId="{AF22FFBD-EC95-017F-39BB-47CC49AAC746}"/>
          </ac:spMkLst>
        </pc:spChg>
        <pc:spChg chg="add del mod">
          <ac:chgData name="Astrid Cook-Dail" userId="ba7f70ee-3c05-4828-a28a-a6741e4af772" providerId="ADAL" clId="{14C3E6B2-B2EA-EB4B-824D-9368E8A8FC36}" dt="2024-08-26T14:20:29.486" v="259" actId="478"/>
          <ac:spMkLst>
            <pc:docMk/>
            <pc:sldMk cId="3588466887" sldId="299"/>
            <ac:spMk id="23" creationId="{4F79D146-A912-1C39-6531-8BF32EC4B363}"/>
          </ac:spMkLst>
        </pc:spChg>
        <pc:spChg chg="add mod">
          <ac:chgData name="Astrid Cook-Dail" userId="ba7f70ee-3c05-4828-a28a-a6741e4af772" providerId="ADAL" clId="{14C3E6B2-B2EA-EB4B-824D-9368E8A8FC36}" dt="2024-08-26T14:46:10.397" v="663" actId="11530"/>
          <ac:spMkLst>
            <pc:docMk/>
            <pc:sldMk cId="3588466887" sldId="299"/>
            <ac:spMk id="31" creationId="{44197AB0-8FF8-7E0C-FFA5-46391FD86717}"/>
          </ac:spMkLst>
        </pc:spChg>
        <pc:spChg chg="add mod">
          <ac:chgData name="Astrid Cook-Dail" userId="ba7f70ee-3c05-4828-a28a-a6741e4af772" providerId="ADAL" clId="{14C3E6B2-B2EA-EB4B-824D-9368E8A8FC36}" dt="2024-08-26T14:44:47.673" v="656" actId="14100"/>
          <ac:spMkLst>
            <pc:docMk/>
            <pc:sldMk cId="3588466887" sldId="299"/>
            <ac:spMk id="32" creationId="{64C4F6E2-7EA5-118A-3651-B366FC292475}"/>
          </ac:spMkLst>
        </pc:spChg>
        <pc:spChg chg="add mod">
          <ac:chgData name="Astrid Cook-Dail" userId="ba7f70ee-3c05-4828-a28a-a6741e4af772" providerId="ADAL" clId="{14C3E6B2-B2EA-EB4B-824D-9368E8A8FC36}" dt="2024-08-26T14:44:43.987" v="655" actId="14100"/>
          <ac:spMkLst>
            <pc:docMk/>
            <pc:sldMk cId="3588466887" sldId="299"/>
            <ac:spMk id="33" creationId="{EC89DFB3-9F26-52E1-CDE2-CEE5D9C9B17F}"/>
          </ac:spMkLst>
        </pc:spChg>
        <pc:spChg chg="add del">
          <ac:chgData name="Astrid Cook-Dail" userId="ba7f70ee-3c05-4828-a28a-a6741e4af772" providerId="ADAL" clId="{14C3E6B2-B2EA-EB4B-824D-9368E8A8FC36}" dt="2024-08-26T14:45:33.800" v="661" actId="478"/>
          <ac:spMkLst>
            <pc:docMk/>
            <pc:sldMk cId="3588466887" sldId="299"/>
            <ac:spMk id="34" creationId="{8469CD50-93F4-689F-496F-079026BE35A7}"/>
          </ac:spMkLst>
        </pc:spChg>
        <pc:spChg chg="add mod">
          <ac:chgData name="Astrid Cook-Dail" userId="ba7f70ee-3c05-4828-a28a-a6741e4af772" providerId="ADAL" clId="{14C3E6B2-B2EA-EB4B-824D-9368E8A8FC36}" dt="2024-08-27T14:03:14.841" v="1750" actId="1076"/>
          <ac:spMkLst>
            <pc:docMk/>
            <pc:sldMk cId="3588466887" sldId="299"/>
            <ac:spMk id="35" creationId="{25F9E0A8-721C-0D12-693A-9F91D81A6981}"/>
          </ac:spMkLst>
        </pc:spChg>
        <pc:spChg chg="add mod">
          <ac:chgData name="Astrid Cook-Dail" userId="ba7f70ee-3c05-4828-a28a-a6741e4af772" providerId="ADAL" clId="{14C3E6B2-B2EA-EB4B-824D-9368E8A8FC36}" dt="2024-08-27T14:03:14.841" v="1750" actId="1076"/>
          <ac:spMkLst>
            <pc:docMk/>
            <pc:sldMk cId="3588466887" sldId="299"/>
            <ac:spMk id="36" creationId="{F21BA793-7E39-DEED-A4F5-3D47890F925E}"/>
          </ac:spMkLst>
        </pc:spChg>
        <pc:graphicFrameChg chg="add del mod">
          <ac:chgData name="Astrid Cook-Dail" userId="ba7f70ee-3c05-4828-a28a-a6741e4af772" providerId="ADAL" clId="{14C3E6B2-B2EA-EB4B-824D-9368E8A8FC36}" dt="2024-08-26T14:32:21.958" v="396" actId="478"/>
          <ac:graphicFrameMkLst>
            <pc:docMk/>
            <pc:sldMk cId="3588466887" sldId="299"/>
            <ac:graphicFrameMk id="5" creationId="{B39B1B95-0D83-5C36-DB88-CFCC61B3A675}"/>
          </ac:graphicFrameMkLst>
        </pc:graphicFrameChg>
        <pc:graphicFrameChg chg="add del mod">
          <ac:chgData name="Astrid Cook-Dail" userId="ba7f70ee-3c05-4828-a28a-a6741e4af772" providerId="ADAL" clId="{14C3E6B2-B2EA-EB4B-824D-9368E8A8FC36}" dt="2024-08-26T14:42:17.332" v="484" actId="478"/>
          <ac:graphicFrameMkLst>
            <pc:docMk/>
            <pc:sldMk cId="3588466887" sldId="299"/>
            <ac:graphicFrameMk id="9" creationId="{30C79C5E-2C35-D96D-DB19-295E6C1D226F}"/>
          </ac:graphicFrameMkLst>
        </pc:graphicFrameChg>
        <pc:graphicFrameChg chg="add mod">
          <ac:chgData name="Astrid Cook-Dail" userId="ba7f70ee-3c05-4828-a28a-a6741e4af772" providerId="ADAL" clId="{14C3E6B2-B2EA-EB4B-824D-9368E8A8FC36}" dt="2024-08-27T14:06:53.954" v="1763" actId="1076"/>
          <ac:graphicFrameMkLst>
            <pc:docMk/>
            <pc:sldMk cId="3588466887" sldId="299"/>
            <ac:graphicFrameMk id="19" creationId="{5F3959AF-E134-B310-8821-90C25F60C5A8}"/>
          </ac:graphicFrameMkLst>
        </pc:graphicFrameChg>
        <pc:graphicFrameChg chg="add del mod">
          <ac:chgData name="Astrid Cook-Dail" userId="ba7f70ee-3c05-4828-a28a-a6741e4af772" providerId="ADAL" clId="{14C3E6B2-B2EA-EB4B-824D-9368E8A8FC36}" dt="2024-08-26T14:39:45.689" v="452" actId="478"/>
          <ac:graphicFrameMkLst>
            <pc:docMk/>
            <pc:sldMk cId="3588466887" sldId="299"/>
            <ac:graphicFrameMk id="28" creationId="{DAA82E2D-47A4-C5BB-5C7A-3A816AEE594B}"/>
          </ac:graphicFrameMkLst>
        </pc:graphicFrameChg>
        <pc:graphicFrameChg chg="add del mod">
          <ac:chgData name="Astrid Cook-Dail" userId="ba7f70ee-3c05-4828-a28a-a6741e4af772" providerId="ADAL" clId="{14C3E6B2-B2EA-EB4B-824D-9368E8A8FC36}" dt="2024-08-26T14:35:53.541" v="429" actId="478"/>
          <ac:graphicFrameMkLst>
            <pc:docMk/>
            <pc:sldMk cId="3588466887" sldId="299"/>
            <ac:graphicFrameMk id="29" creationId="{FC9A4BC8-5B54-C217-0246-BE27781BA8B6}"/>
          </ac:graphicFrameMkLst>
        </pc:graphicFrameChg>
        <pc:graphicFrameChg chg="add del mod">
          <ac:chgData name="Astrid Cook-Dail" userId="ba7f70ee-3c05-4828-a28a-a6741e4af772" providerId="ADAL" clId="{14C3E6B2-B2EA-EB4B-824D-9368E8A8FC36}" dt="2024-08-26T14:39:17.912" v="451" actId="478"/>
          <ac:graphicFrameMkLst>
            <pc:docMk/>
            <pc:sldMk cId="3588466887" sldId="299"/>
            <ac:graphicFrameMk id="30" creationId="{96D473FA-DF0B-3C99-D90B-949FD46EF510}"/>
          </ac:graphicFrameMkLst>
        </pc:graphicFrameChg>
        <pc:graphicFrameChg chg="add mod">
          <ac:chgData name="Astrid Cook-Dail" userId="ba7f70ee-3c05-4828-a28a-a6741e4af772" providerId="ADAL" clId="{14C3E6B2-B2EA-EB4B-824D-9368E8A8FC36}" dt="2024-08-27T14:06:04.690" v="1762"/>
          <ac:graphicFrameMkLst>
            <pc:docMk/>
            <pc:sldMk cId="3588466887" sldId="299"/>
            <ac:graphicFrameMk id="37" creationId="{ACFC0DDC-0A69-58F8-E86C-C4B1191BB8BB}"/>
          </ac:graphicFrameMkLst>
        </pc:graphicFrameChg>
        <pc:cxnChg chg="add del mod">
          <ac:chgData name="Astrid Cook-Dail" userId="ba7f70ee-3c05-4828-a28a-a6741e4af772" providerId="ADAL" clId="{14C3E6B2-B2EA-EB4B-824D-9368E8A8FC36}" dt="2024-08-26T14:20:43.732" v="265" actId="478"/>
          <ac:cxnSpMkLst>
            <pc:docMk/>
            <pc:sldMk cId="3588466887" sldId="299"/>
            <ac:cxnSpMk id="14" creationId="{E325EA09-A3D2-E01B-FDC6-88820989DDAE}"/>
          </ac:cxnSpMkLst>
        </pc:cxnChg>
        <pc:cxnChg chg="add del mod">
          <ac:chgData name="Astrid Cook-Dail" userId="ba7f70ee-3c05-4828-a28a-a6741e4af772" providerId="ADAL" clId="{14C3E6B2-B2EA-EB4B-824D-9368E8A8FC36}" dt="2024-08-26T14:20:30.593" v="260" actId="478"/>
          <ac:cxnSpMkLst>
            <pc:docMk/>
            <pc:sldMk cId="3588466887" sldId="299"/>
            <ac:cxnSpMk id="20" creationId="{EA53B099-1A20-0503-CEBA-575F71F26081}"/>
          </ac:cxnSpMkLst>
        </pc:cxnChg>
        <pc:cxnChg chg="add del mod">
          <ac:chgData name="Astrid Cook-Dail" userId="ba7f70ee-3c05-4828-a28a-a6741e4af772" providerId="ADAL" clId="{14C3E6B2-B2EA-EB4B-824D-9368E8A8FC36}" dt="2024-08-26T14:20:24.193" v="257" actId="478"/>
          <ac:cxnSpMkLst>
            <pc:docMk/>
            <pc:sldMk cId="3588466887" sldId="299"/>
            <ac:cxnSpMk id="21" creationId="{01893F4C-1A26-3338-19DB-8F83200502D7}"/>
          </ac:cxnSpMkLst>
        </pc:cxnChg>
        <pc:cxnChg chg="add del mod">
          <ac:chgData name="Astrid Cook-Dail" userId="ba7f70ee-3c05-4828-a28a-a6741e4af772" providerId="ADAL" clId="{14C3E6B2-B2EA-EB4B-824D-9368E8A8FC36}" dt="2024-08-26T14:20:26.178" v="258" actId="478"/>
          <ac:cxnSpMkLst>
            <pc:docMk/>
            <pc:sldMk cId="3588466887" sldId="299"/>
            <ac:cxnSpMk id="22" creationId="{BF964C6F-5431-EEF4-0182-9B4BFF51F4EE}"/>
          </ac:cxnSpMkLst>
        </pc:cxnChg>
      </pc:sldChg>
      <pc:sldChg chg="addSp delSp modSp new mod">
        <pc:chgData name="Astrid Cook-Dail" userId="ba7f70ee-3c05-4828-a28a-a6741e4af772" providerId="ADAL" clId="{14C3E6B2-B2EA-EB4B-824D-9368E8A8FC36}" dt="2024-08-27T13:32:02.442" v="1628" actId="2710"/>
        <pc:sldMkLst>
          <pc:docMk/>
          <pc:sldMk cId="1213992825" sldId="300"/>
        </pc:sldMkLst>
        <pc:spChg chg="add del mod">
          <ac:chgData name="Astrid Cook-Dail" userId="ba7f70ee-3c05-4828-a28a-a6741e4af772" providerId="ADAL" clId="{14C3E6B2-B2EA-EB4B-824D-9368E8A8FC36}" dt="2024-08-26T15:10:26.064" v="723" actId="478"/>
          <ac:spMkLst>
            <pc:docMk/>
            <pc:sldMk cId="1213992825" sldId="300"/>
            <ac:spMk id="2" creationId="{A14DC2E0-1720-BC8B-9EF9-78FA94E89D79}"/>
          </ac:spMkLst>
        </pc:spChg>
        <pc:spChg chg="add mod">
          <ac:chgData name="Astrid Cook-Dail" userId="ba7f70ee-3c05-4828-a28a-a6741e4af772" providerId="ADAL" clId="{14C3E6B2-B2EA-EB4B-824D-9368E8A8FC36}" dt="2024-08-26T15:10:32.036" v="748" actId="20577"/>
          <ac:spMkLst>
            <pc:docMk/>
            <pc:sldMk cId="1213992825" sldId="300"/>
            <ac:spMk id="3" creationId="{6D9FA616-9271-3241-FF6D-851AA5FDA522}"/>
          </ac:spMkLst>
        </pc:spChg>
        <pc:spChg chg="add mod">
          <ac:chgData name="Astrid Cook-Dail" userId="ba7f70ee-3c05-4828-a28a-a6741e4af772" providerId="ADAL" clId="{14C3E6B2-B2EA-EB4B-824D-9368E8A8FC36}" dt="2024-08-26T15:27:13.996" v="895" actId="1076"/>
          <ac:spMkLst>
            <pc:docMk/>
            <pc:sldMk cId="1213992825" sldId="300"/>
            <ac:spMk id="4" creationId="{BEF8E5A2-B9E2-740B-63E4-896008E3F626}"/>
          </ac:spMkLst>
        </pc:spChg>
        <pc:spChg chg="add del mod">
          <ac:chgData name="Astrid Cook-Dail" userId="ba7f70ee-3c05-4828-a28a-a6741e4af772" providerId="ADAL" clId="{14C3E6B2-B2EA-EB4B-824D-9368E8A8FC36}" dt="2024-08-26T15:15:05.070" v="776" actId="478"/>
          <ac:spMkLst>
            <pc:docMk/>
            <pc:sldMk cId="1213992825" sldId="300"/>
            <ac:spMk id="5" creationId="{A3FEA27A-D460-61FE-6902-1ED3EB1A0FBC}"/>
          </ac:spMkLst>
        </pc:spChg>
        <pc:spChg chg="add mod">
          <ac:chgData name="Astrid Cook-Dail" userId="ba7f70ee-3c05-4828-a28a-a6741e4af772" providerId="ADAL" clId="{14C3E6B2-B2EA-EB4B-824D-9368E8A8FC36}" dt="2024-08-27T13:32:02.442" v="1628" actId="2710"/>
          <ac:spMkLst>
            <pc:docMk/>
            <pc:sldMk cId="1213992825" sldId="300"/>
            <ac:spMk id="6" creationId="{B1231FAE-442F-882E-D15D-8C369D0C5CA3}"/>
          </ac:spMkLst>
        </pc:spChg>
        <pc:spChg chg="add del mod">
          <ac:chgData name="Astrid Cook-Dail" userId="ba7f70ee-3c05-4828-a28a-a6741e4af772" providerId="ADAL" clId="{14C3E6B2-B2EA-EB4B-824D-9368E8A8FC36}" dt="2024-08-26T15:15:04.070" v="775" actId="478"/>
          <ac:spMkLst>
            <pc:docMk/>
            <pc:sldMk cId="1213992825" sldId="300"/>
            <ac:spMk id="7" creationId="{C21A3C88-5693-1821-EDF1-1B031BD85DF8}"/>
          </ac:spMkLst>
        </pc:spChg>
        <pc:spChg chg="add del mod">
          <ac:chgData name="Astrid Cook-Dail" userId="ba7f70ee-3c05-4828-a28a-a6741e4af772" providerId="ADAL" clId="{14C3E6B2-B2EA-EB4B-824D-9368E8A8FC36}" dt="2024-08-26T15:15:21.707" v="784"/>
          <ac:spMkLst>
            <pc:docMk/>
            <pc:sldMk cId="1213992825" sldId="300"/>
            <ac:spMk id="8" creationId="{461F3768-9336-7FEF-C13F-DA18902A7A89}"/>
          </ac:spMkLst>
        </pc:spChg>
        <pc:spChg chg="add del mod">
          <ac:chgData name="Astrid Cook-Dail" userId="ba7f70ee-3c05-4828-a28a-a6741e4af772" providerId="ADAL" clId="{14C3E6B2-B2EA-EB4B-824D-9368E8A8FC36}" dt="2024-08-26T15:15:03.014" v="774" actId="478"/>
          <ac:spMkLst>
            <pc:docMk/>
            <pc:sldMk cId="1213992825" sldId="300"/>
            <ac:spMk id="9" creationId="{A72261B2-392E-C65B-453A-15AFD1AF8A6E}"/>
          </ac:spMkLst>
        </pc:spChg>
        <pc:spChg chg="add del mod">
          <ac:chgData name="Astrid Cook-Dail" userId="ba7f70ee-3c05-4828-a28a-a6741e4af772" providerId="ADAL" clId="{14C3E6B2-B2EA-EB4B-824D-9368E8A8FC36}" dt="2024-08-26T15:15:33.201" v="790" actId="478"/>
          <ac:spMkLst>
            <pc:docMk/>
            <pc:sldMk cId="1213992825" sldId="300"/>
            <ac:spMk id="10" creationId="{FBC4E43B-385B-3245-9B8C-D7FB9E302596}"/>
          </ac:spMkLst>
        </pc:spChg>
        <pc:spChg chg="add del mod">
          <ac:chgData name="Astrid Cook-Dail" userId="ba7f70ee-3c05-4828-a28a-a6741e4af772" providerId="ADAL" clId="{14C3E6B2-B2EA-EB4B-824D-9368E8A8FC36}" dt="2024-08-26T15:15:01.291" v="773" actId="478"/>
          <ac:spMkLst>
            <pc:docMk/>
            <pc:sldMk cId="1213992825" sldId="300"/>
            <ac:spMk id="11" creationId="{A7C443F4-90DB-D68C-D6D1-8F83411F97E2}"/>
          </ac:spMkLst>
        </pc:spChg>
        <pc:spChg chg="add del mod">
          <ac:chgData name="Astrid Cook-Dail" userId="ba7f70ee-3c05-4828-a28a-a6741e4af772" providerId="ADAL" clId="{14C3E6B2-B2EA-EB4B-824D-9368E8A8FC36}" dt="2024-08-26T15:15:33.886" v="791" actId="478"/>
          <ac:spMkLst>
            <pc:docMk/>
            <pc:sldMk cId="1213992825" sldId="300"/>
            <ac:spMk id="12" creationId="{A455C53E-218D-7947-D5C4-4E437D76742A}"/>
          </ac:spMkLst>
        </pc:spChg>
        <pc:spChg chg="add mod">
          <ac:chgData name="Astrid Cook-Dail" userId="ba7f70ee-3c05-4828-a28a-a6741e4af772" providerId="ADAL" clId="{14C3E6B2-B2EA-EB4B-824D-9368E8A8FC36}" dt="2024-08-26T15:27:38.428" v="898" actId="255"/>
          <ac:spMkLst>
            <pc:docMk/>
            <pc:sldMk cId="1213992825" sldId="300"/>
            <ac:spMk id="14" creationId="{E4C6192A-8AD8-3C4C-B266-DC4E66393C1D}"/>
          </ac:spMkLst>
        </pc:spChg>
        <pc:spChg chg="add mod">
          <ac:chgData name="Astrid Cook-Dail" userId="ba7f70ee-3c05-4828-a28a-a6741e4af772" providerId="ADAL" clId="{14C3E6B2-B2EA-EB4B-824D-9368E8A8FC36}" dt="2024-08-26T15:27:34.958" v="897" actId="255"/>
          <ac:spMkLst>
            <pc:docMk/>
            <pc:sldMk cId="1213992825" sldId="300"/>
            <ac:spMk id="16" creationId="{C9B72734-11ED-8CB4-7B9D-DC63B6ECA750}"/>
          </ac:spMkLst>
        </pc:spChg>
        <pc:spChg chg="add mod">
          <ac:chgData name="Astrid Cook-Dail" userId="ba7f70ee-3c05-4828-a28a-a6741e4af772" providerId="ADAL" clId="{14C3E6B2-B2EA-EB4B-824D-9368E8A8FC36}" dt="2024-08-26T15:23:07.404" v="854" actId="1076"/>
          <ac:spMkLst>
            <pc:docMk/>
            <pc:sldMk cId="1213992825" sldId="300"/>
            <ac:spMk id="18" creationId="{A6B4D36C-0BFE-4CA7-A610-A8AF3094AF30}"/>
          </ac:spMkLst>
        </pc:spChg>
        <pc:spChg chg="add mod">
          <ac:chgData name="Astrid Cook-Dail" userId="ba7f70ee-3c05-4828-a28a-a6741e4af772" providerId="ADAL" clId="{14C3E6B2-B2EA-EB4B-824D-9368E8A8FC36}" dt="2024-08-26T15:25:55.192" v="883" actId="1076"/>
          <ac:spMkLst>
            <pc:docMk/>
            <pc:sldMk cId="1213992825" sldId="300"/>
            <ac:spMk id="19" creationId="{D8BC89E5-472A-507F-89B3-6AB7043BD76C}"/>
          </ac:spMkLst>
        </pc:spChg>
        <pc:spChg chg="add mod">
          <ac:chgData name="Astrid Cook-Dail" userId="ba7f70ee-3c05-4828-a28a-a6741e4af772" providerId="ADAL" clId="{14C3E6B2-B2EA-EB4B-824D-9368E8A8FC36}" dt="2024-08-26T15:25:59.301" v="884" actId="1076"/>
          <ac:spMkLst>
            <pc:docMk/>
            <pc:sldMk cId="1213992825" sldId="300"/>
            <ac:spMk id="20" creationId="{5C77863D-03A8-7EBD-5FC3-BBA29EE9D203}"/>
          </ac:spMkLst>
        </pc:spChg>
        <pc:spChg chg="add mod">
          <ac:chgData name="Astrid Cook-Dail" userId="ba7f70ee-3c05-4828-a28a-a6741e4af772" providerId="ADAL" clId="{14C3E6B2-B2EA-EB4B-824D-9368E8A8FC36}" dt="2024-08-26T15:27:48.470" v="901" actId="1076"/>
          <ac:spMkLst>
            <pc:docMk/>
            <pc:sldMk cId="1213992825" sldId="300"/>
            <ac:spMk id="21" creationId="{5DB5D885-2881-436B-2FE5-CA97FEFEAAE2}"/>
          </ac:spMkLst>
        </pc:spChg>
        <pc:spChg chg="add mod">
          <ac:chgData name="Astrid Cook-Dail" userId="ba7f70ee-3c05-4828-a28a-a6741e4af772" providerId="ADAL" clId="{14C3E6B2-B2EA-EB4B-824D-9368E8A8FC36}" dt="2024-08-26T15:27:20.641" v="896"/>
          <ac:spMkLst>
            <pc:docMk/>
            <pc:sldMk cId="1213992825" sldId="300"/>
            <ac:spMk id="22" creationId="{B7B87FA8-7FA6-5768-D626-2FC94F39A0EC}"/>
          </ac:spMkLst>
        </pc:spChg>
        <pc:graphicFrameChg chg="add mod">
          <ac:chgData name="Astrid Cook-Dail" userId="ba7f70ee-3c05-4828-a28a-a6741e4af772" providerId="ADAL" clId="{14C3E6B2-B2EA-EB4B-824D-9368E8A8FC36}" dt="2024-08-26T15:28:13.494" v="905"/>
          <ac:graphicFrameMkLst>
            <pc:docMk/>
            <pc:sldMk cId="1213992825" sldId="300"/>
            <ac:graphicFrameMk id="13" creationId="{8FD459F3-B3BA-417A-2307-5F3B612D5891}"/>
          </ac:graphicFrameMkLst>
        </pc:graphicFrameChg>
        <pc:graphicFrameChg chg="add mod">
          <ac:chgData name="Astrid Cook-Dail" userId="ba7f70ee-3c05-4828-a28a-a6741e4af772" providerId="ADAL" clId="{14C3E6B2-B2EA-EB4B-824D-9368E8A8FC36}" dt="2024-08-26T15:26:29.343" v="888" actId="1076"/>
          <ac:graphicFrameMkLst>
            <pc:docMk/>
            <pc:sldMk cId="1213992825" sldId="300"/>
            <ac:graphicFrameMk id="15" creationId="{02CFAE2E-00BC-9DD8-955D-DBC426FB38BE}"/>
          </ac:graphicFrameMkLst>
        </pc:graphicFrameChg>
        <pc:graphicFrameChg chg="add mod">
          <ac:chgData name="Astrid Cook-Dail" userId="ba7f70ee-3c05-4828-a28a-a6741e4af772" providerId="ADAL" clId="{14C3E6B2-B2EA-EB4B-824D-9368E8A8FC36}" dt="2024-08-26T15:25:50.467" v="882" actId="255"/>
          <ac:graphicFrameMkLst>
            <pc:docMk/>
            <pc:sldMk cId="1213992825" sldId="300"/>
            <ac:graphicFrameMk id="17" creationId="{23A8C87B-E402-492A-5E49-DAB9F7DAC574}"/>
          </ac:graphicFrameMkLst>
        </pc:graphicFrameChg>
      </pc:sldChg>
      <pc:sldChg chg="addSp delSp modSp new mod ord">
        <pc:chgData name="Astrid Cook-Dail" userId="ba7f70ee-3c05-4828-a28a-a6741e4af772" providerId="ADAL" clId="{14C3E6B2-B2EA-EB4B-824D-9368E8A8FC36}" dt="2024-08-27T13:24:46.244" v="1568" actId="27918"/>
        <pc:sldMkLst>
          <pc:docMk/>
          <pc:sldMk cId="2382063828" sldId="301"/>
        </pc:sldMkLst>
        <pc:spChg chg="add del mod">
          <ac:chgData name="Astrid Cook-Dail" userId="ba7f70ee-3c05-4828-a28a-a6741e4af772" providerId="ADAL" clId="{14C3E6B2-B2EA-EB4B-824D-9368E8A8FC36}" dt="2024-08-27T13:02:41.298" v="1129" actId="478"/>
          <ac:spMkLst>
            <pc:docMk/>
            <pc:sldMk cId="2382063828" sldId="301"/>
            <ac:spMk id="2" creationId="{E1035E51-A59D-1E64-2854-807E2B80CB83}"/>
          </ac:spMkLst>
        </pc:spChg>
        <pc:spChg chg="add mod">
          <ac:chgData name="Astrid Cook-Dail" userId="ba7f70ee-3c05-4828-a28a-a6741e4af772" providerId="ADAL" clId="{14C3E6B2-B2EA-EB4B-824D-9368E8A8FC36}" dt="2024-08-27T13:02:46.478" v="1143" actId="20577"/>
          <ac:spMkLst>
            <pc:docMk/>
            <pc:sldMk cId="2382063828" sldId="301"/>
            <ac:spMk id="3" creationId="{A1EEA300-A7A7-A04E-AA09-2C6E8FB5B564}"/>
          </ac:spMkLst>
        </pc:spChg>
        <pc:spChg chg="add mod">
          <ac:chgData name="Astrid Cook-Dail" userId="ba7f70ee-3c05-4828-a28a-a6741e4af772" providerId="ADAL" clId="{14C3E6B2-B2EA-EB4B-824D-9368E8A8FC36}" dt="2024-08-27T13:24:32.065" v="1565" actId="1076"/>
          <ac:spMkLst>
            <pc:docMk/>
            <pc:sldMk cId="2382063828" sldId="301"/>
            <ac:spMk id="5" creationId="{D64CF9FE-7FC9-7C5A-F7B8-CA6DD5558DF7}"/>
          </ac:spMkLst>
        </pc:spChg>
        <pc:spChg chg="add mod">
          <ac:chgData name="Astrid Cook-Dail" userId="ba7f70ee-3c05-4828-a28a-a6741e4af772" providerId="ADAL" clId="{14C3E6B2-B2EA-EB4B-824D-9368E8A8FC36}" dt="2024-08-27T13:21:12.011" v="1216" actId="255"/>
          <ac:spMkLst>
            <pc:docMk/>
            <pc:sldMk cId="2382063828" sldId="301"/>
            <ac:spMk id="7" creationId="{E044BD56-C063-B470-1002-52EC0A36782A}"/>
          </ac:spMkLst>
        </pc:spChg>
        <pc:spChg chg="add mod">
          <ac:chgData name="Astrid Cook-Dail" userId="ba7f70ee-3c05-4828-a28a-a6741e4af772" providerId="ADAL" clId="{14C3E6B2-B2EA-EB4B-824D-9368E8A8FC36}" dt="2024-08-27T13:21:30.812" v="1221" actId="1036"/>
          <ac:spMkLst>
            <pc:docMk/>
            <pc:sldMk cId="2382063828" sldId="301"/>
            <ac:spMk id="8" creationId="{A8AF3E05-D5A5-3BB8-4ADF-2126E0AF3362}"/>
          </ac:spMkLst>
        </pc:spChg>
        <pc:spChg chg="add mod">
          <ac:chgData name="Astrid Cook-Dail" userId="ba7f70ee-3c05-4828-a28a-a6741e4af772" providerId="ADAL" clId="{14C3E6B2-B2EA-EB4B-824D-9368E8A8FC36}" dt="2024-08-27T13:21:30.812" v="1221" actId="1036"/>
          <ac:spMkLst>
            <pc:docMk/>
            <pc:sldMk cId="2382063828" sldId="301"/>
            <ac:spMk id="9" creationId="{AC717A7D-C0D5-3A7B-8961-56EF0EF94571}"/>
          </ac:spMkLst>
        </pc:spChg>
        <pc:spChg chg="add mod">
          <ac:chgData name="Astrid Cook-Dail" userId="ba7f70ee-3c05-4828-a28a-a6741e4af772" providerId="ADAL" clId="{14C3E6B2-B2EA-EB4B-824D-9368E8A8FC36}" dt="2024-08-27T13:22:36.564" v="1390" actId="255"/>
          <ac:spMkLst>
            <pc:docMk/>
            <pc:sldMk cId="2382063828" sldId="301"/>
            <ac:spMk id="10" creationId="{A60B167F-C331-B08A-64B3-7B68E3025531}"/>
          </ac:spMkLst>
        </pc:spChg>
        <pc:spChg chg="add mod">
          <ac:chgData name="Astrid Cook-Dail" userId="ba7f70ee-3c05-4828-a28a-a6741e4af772" providerId="ADAL" clId="{14C3E6B2-B2EA-EB4B-824D-9368E8A8FC36}" dt="2024-08-27T13:23:07.366" v="1405" actId="14100"/>
          <ac:spMkLst>
            <pc:docMk/>
            <pc:sldMk cId="2382063828" sldId="301"/>
            <ac:spMk id="11" creationId="{ED8DEF06-5D54-D4C0-BA6F-0840256DFD0C}"/>
          </ac:spMkLst>
        </pc:spChg>
        <pc:spChg chg="add mod">
          <ac:chgData name="Astrid Cook-Dail" userId="ba7f70ee-3c05-4828-a28a-a6741e4af772" providerId="ADAL" clId="{14C3E6B2-B2EA-EB4B-824D-9368E8A8FC36}" dt="2024-08-27T13:23:33.525" v="1426" actId="1035"/>
          <ac:spMkLst>
            <pc:docMk/>
            <pc:sldMk cId="2382063828" sldId="301"/>
            <ac:spMk id="12" creationId="{F6C155E3-ADD3-5BF3-17D6-87B0A3117F0A}"/>
          </ac:spMkLst>
        </pc:spChg>
        <pc:spChg chg="add mod">
          <ac:chgData name="Astrid Cook-Dail" userId="ba7f70ee-3c05-4828-a28a-a6741e4af772" providerId="ADAL" clId="{14C3E6B2-B2EA-EB4B-824D-9368E8A8FC36}" dt="2024-08-27T13:23:46.279" v="1452" actId="1035"/>
          <ac:spMkLst>
            <pc:docMk/>
            <pc:sldMk cId="2382063828" sldId="301"/>
            <ac:spMk id="13" creationId="{E38F431E-5847-CF65-99C4-4B9C29651547}"/>
          </ac:spMkLst>
        </pc:spChg>
        <pc:spChg chg="add mod">
          <ac:chgData name="Astrid Cook-Dail" userId="ba7f70ee-3c05-4828-a28a-a6741e4af772" providerId="ADAL" clId="{14C3E6B2-B2EA-EB4B-824D-9368E8A8FC36}" dt="2024-08-27T13:24:01.365" v="1493" actId="1035"/>
          <ac:spMkLst>
            <pc:docMk/>
            <pc:sldMk cId="2382063828" sldId="301"/>
            <ac:spMk id="14" creationId="{AFE9867B-8292-685A-A769-8B5CB1D231AA}"/>
          </ac:spMkLst>
        </pc:spChg>
        <pc:spChg chg="add mod">
          <ac:chgData name="Astrid Cook-Dail" userId="ba7f70ee-3c05-4828-a28a-a6741e4af772" providerId="ADAL" clId="{14C3E6B2-B2EA-EB4B-824D-9368E8A8FC36}" dt="2024-08-27T13:24:21.840" v="1542" actId="14100"/>
          <ac:spMkLst>
            <pc:docMk/>
            <pc:sldMk cId="2382063828" sldId="301"/>
            <ac:spMk id="15" creationId="{06F58D27-902B-8A29-36F0-28A13BF1EB87}"/>
          </ac:spMkLst>
        </pc:spChg>
        <pc:spChg chg="add mod">
          <ac:chgData name="Astrid Cook-Dail" userId="ba7f70ee-3c05-4828-a28a-a6741e4af772" providerId="ADAL" clId="{14C3E6B2-B2EA-EB4B-824D-9368E8A8FC36}" dt="2024-08-27T13:23:28.370" v="1415" actId="1035"/>
          <ac:spMkLst>
            <pc:docMk/>
            <pc:sldMk cId="2382063828" sldId="301"/>
            <ac:spMk id="16" creationId="{9F7C295B-EA0C-282A-22EC-70BEC044B8A0}"/>
          </ac:spMkLst>
        </pc:spChg>
        <pc:spChg chg="add mod">
          <ac:chgData name="Astrid Cook-Dail" userId="ba7f70ee-3c05-4828-a28a-a6741e4af772" providerId="ADAL" clId="{14C3E6B2-B2EA-EB4B-824D-9368E8A8FC36}" dt="2024-08-27T13:23:39.166" v="1438" actId="1036"/>
          <ac:spMkLst>
            <pc:docMk/>
            <pc:sldMk cId="2382063828" sldId="301"/>
            <ac:spMk id="17" creationId="{6A1C663D-A6DF-C7B9-7B0A-C3BEB9DB73FD}"/>
          </ac:spMkLst>
        </pc:spChg>
        <pc:spChg chg="add mod">
          <ac:chgData name="Astrid Cook-Dail" userId="ba7f70ee-3c05-4828-a28a-a6741e4af772" providerId="ADAL" clId="{14C3E6B2-B2EA-EB4B-824D-9368E8A8FC36}" dt="2024-08-27T13:23:51.820" v="1469" actId="1035"/>
          <ac:spMkLst>
            <pc:docMk/>
            <pc:sldMk cId="2382063828" sldId="301"/>
            <ac:spMk id="18" creationId="{EF47057F-820D-BE19-A00E-73DE297C2E0B}"/>
          </ac:spMkLst>
        </pc:spChg>
        <pc:spChg chg="add mod">
          <ac:chgData name="Astrid Cook-Dail" userId="ba7f70ee-3c05-4828-a28a-a6741e4af772" providerId="ADAL" clId="{14C3E6B2-B2EA-EB4B-824D-9368E8A8FC36}" dt="2024-08-27T13:24:09.077" v="1516" actId="1035"/>
          <ac:spMkLst>
            <pc:docMk/>
            <pc:sldMk cId="2382063828" sldId="301"/>
            <ac:spMk id="19" creationId="{F789C27E-6750-CC06-D4EB-AA88867D326D}"/>
          </ac:spMkLst>
        </pc:spChg>
        <pc:spChg chg="add mod">
          <ac:chgData name="Astrid Cook-Dail" userId="ba7f70ee-3c05-4828-a28a-a6741e4af772" providerId="ADAL" clId="{14C3E6B2-B2EA-EB4B-824D-9368E8A8FC36}" dt="2024-08-27T13:24:27.253" v="1564" actId="1036"/>
          <ac:spMkLst>
            <pc:docMk/>
            <pc:sldMk cId="2382063828" sldId="301"/>
            <ac:spMk id="20" creationId="{E5F73579-FA11-2B94-92A3-4F807FC1609C}"/>
          </ac:spMkLst>
        </pc:spChg>
        <pc:graphicFrameChg chg="add mod">
          <ac:chgData name="Astrid Cook-Dail" userId="ba7f70ee-3c05-4828-a28a-a6741e4af772" providerId="ADAL" clId="{14C3E6B2-B2EA-EB4B-824D-9368E8A8FC36}" dt="2024-08-27T13:24:43.612" v="1567"/>
          <ac:graphicFrameMkLst>
            <pc:docMk/>
            <pc:sldMk cId="2382063828" sldId="301"/>
            <ac:graphicFrameMk id="4" creationId="{8A888178-D4EE-ADF9-65FF-DD0E4F1B1878}"/>
          </ac:graphicFrameMkLst>
        </pc:graphicFrameChg>
        <pc:graphicFrameChg chg="add mod">
          <ac:chgData name="Astrid Cook-Dail" userId="ba7f70ee-3c05-4828-a28a-a6741e4af772" providerId="ADAL" clId="{14C3E6B2-B2EA-EB4B-824D-9368E8A8FC36}" dt="2024-08-27T13:21:30.812" v="1221" actId="1036"/>
          <ac:graphicFrameMkLst>
            <pc:docMk/>
            <pc:sldMk cId="2382063828" sldId="301"/>
            <ac:graphicFrameMk id="6" creationId="{09395C4E-34A4-0C7C-326A-6389D7556DC1}"/>
          </ac:graphicFrameMkLst>
        </pc:graphicFrameChg>
      </pc:sldChg>
      <pc:sldChg chg="addSp delSp modSp new mod">
        <pc:chgData name="Astrid Cook-Dail" userId="ba7f70ee-3c05-4828-a28a-a6741e4af772" providerId="ADAL" clId="{14C3E6B2-B2EA-EB4B-824D-9368E8A8FC36}" dt="2024-08-27T12:40:39.798" v="1128" actId="1076"/>
        <pc:sldMkLst>
          <pc:docMk/>
          <pc:sldMk cId="3703482713" sldId="302"/>
        </pc:sldMkLst>
        <pc:spChg chg="add del mod">
          <ac:chgData name="Astrid Cook-Dail" userId="ba7f70ee-3c05-4828-a28a-a6741e4af772" providerId="ADAL" clId="{14C3E6B2-B2EA-EB4B-824D-9368E8A8FC36}" dt="2024-08-27T12:26:20.482" v="906" actId="478"/>
          <ac:spMkLst>
            <pc:docMk/>
            <pc:sldMk cId="3703482713" sldId="302"/>
            <ac:spMk id="2" creationId="{B14D3F54-AED9-4B4E-4D00-73A1EAA49BFB}"/>
          </ac:spMkLst>
        </pc:spChg>
        <pc:spChg chg="add mod">
          <ac:chgData name="Astrid Cook-Dail" userId="ba7f70ee-3c05-4828-a28a-a6741e4af772" providerId="ADAL" clId="{14C3E6B2-B2EA-EB4B-824D-9368E8A8FC36}" dt="2024-08-27T12:26:25.647" v="911" actId="20577"/>
          <ac:spMkLst>
            <pc:docMk/>
            <pc:sldMk cId="3703482713" sldId="302"/>
            <ac:spMk id="3" creationId="{4985D59E-F766-AA33-84B1-72DE79EFAFAD}"/>
          </ac:spMkLst>
        </pc:spChg>
        <pc:spChg chg="add mod">
          <ac:chgData name="Astrid Cook-Dail" userId="ba7f70ee-3c05-4828-a28a-a6741e4af772" providerId="ADAL" clId="{14C3E6B2-B2EA-EB4B-824D-9368E8A8FC36}" dt="2024-08-27T12:38:52.102" v="1111" actId="1037"/>
          <ac:spMkLst>
            <pc:docMk/>
            <pc:sldMk cId="3703482713" sldId="302"/>
            <ac:spMk id="5" creationId="{B0B9DD27-8DA8-BEFC-BC1F-4E2DDB5A2AC0}"/>
          </ac:spMkLst>
        </pc:spChg>
        <pc:spChg chg="add mod">
          <ac:chgData name="Astrid Cook-Dail" userId="ba7f70ee-3c05-4828-a28a-a6741e4af772" providerId="ADAL" clId="{14C3E6B2-B2EA-EB4B-824D-9368E8A8FC36}" dt="2024-08-27T12:38:52.102" v="1111" actId="1037"/>
          <ac:spMkLst>
            <pc:docMk/>
            <pc:sldMk cId="3703482713" sldId="302"/>
            <ac:spMk id="6" creationId="{BD0E513E-4D6E-A04D-49A5-3110A8829AC8}"/>
          </ac:spMkLst>
        </pc:spChg>
        <pc:spChg chg="add mod">
          <ac:chgData name="Astrid Cook-Dail" userId="ba7f70ee-3c05-4828-a28a-a6741e4af772" providerId="ADAL" clId="{14C3E6B2-B2EA-EB4B-824D-9368E8A8FC36}" dt="2024-08-27T12:38:52.102" v="1111" actId="1037"/>
          <ac:spMkLst>
            <pc:docMk/>
            <pc:sldMk cId="3703482713" sldId="302"/>
            <ac:spMk id="7" creationId="{3F115DF8-E4F7-9F79-4AED-B472DD66E03F}"/>
          </ac:spMkLst>
        </pc:spChg>
        <pc:spChg chg="add mod">
          <ac:chgData name="Astrid Cook-Dail" userId="ba7f70ee-3c05-4828-a28a-a6741e4af772" providerId="ADAL" clId="{14C3E6B2-B2EA-EB4B-824D-9368E8A8FC36}" dt="2024-08-27T12:38:52.102" v="1111" actId="1037"/>
          <ac:spMkLst>
            <pc:docMk/>
            <pc:sldMk cId="3703482713" sldId="302"/>
            <ac:spMk id="8" creationId="{50E55A3E-696C-AEC7-6836-56A699E779BF}"/>
          </ac:spMkLst>
        </pc:spChg>
        <pc:spChg chg="add mod">
          <ac:chgData name="Astrid Cook-Dail" userId="ba7f70ee-3c05-4828-a28a-a6741e4af772" providerId="ADAL" clId="{14C3E6B2-B2EA-EB4B-824D-9368E8A8FC36}" dt="2024-08-27T12:40:39.798" v="1128" actId="1076"/>
          <ac:spMkLst>
            <pc:docMk/>
            <pc:sldMk cId="3703482713" sldId="302"/>
            <ac:spMk id="11" creationId="{824D48AC-06A5-040F-4057-B05AE3DD280C}"/>
          </ac:spMkLst>
        </pc:spChg>
        <pc:graphicFrameChg chg="add mod">
          <ac:chgData name="Astrid Cook-Dail" userId="ba7f70ee-3c05-4828-a28a-a6741e4af772" providerId="ADAL" clId="{14C3E6B2-B2EA-EB4B-824D-9368E8A8FC36}" dt="2024-08-27T12:39:43.186" v="1117" actId="255"/>
          <ac:graphicFrameMkLst>
            <pc:docMk/>
            <pc:sldMk cId="3703482713" sldId="302"/>
            <ac:graphicFrameMk id="4" creationId="{6549356C-95D8-FA96-1716-4AF4E3D834CE}"/>
          </ac:graphicFrameMkLst>
        </pc:graphicFrameChg>
        <pc:graphicFrameChg chg="add mod">
          <ac:chgData name="Astrid Cook-Dail" userId="ba7f70ee-3c05-4828-a28a-a6741e4af772" providerId="ADAL" clId="{14C3E6B2-B2EA-EB4B-824D-9368E8A8FC36}" dt="2024-08-27T12:39:49.539" v="1118" actId="255"/>
          <ac:graphicFrameMkLst>
            <pc:docMk/>
            <pc:sldMk cId="3703482713" sldId="302"/>
            <ac:graphicFrameMk id="9" creationId="{CF0692D2-D3E3-27A7-96F4-ACFC934953BF}"/>
          </ac:graphicFrameMkLst>
        </pc:graphicFrameChg>
        <pc:graphicFrameChg chg="add mod">
          <ac:chgData name="Astrid Cook-Dail" userId="ba7f70ee-3c05-4828-a28a-a6741e4af772" providerId="ADAL" clId="{14C3E6B2-B2EA-EB4B-824D-9368E8A8FC36}" dt="2024-08-27T12:40:11.194" v="1119"/>
          <ac:graphicFrameMkLst>
            <pc:docMk/>
            <pc:sldMk cId="3703482713" sldId="302"/>
            <ac:graphicFrameMk id="10" creationId="{A96D9433-862E-C103-F6A1-BB6B71F9DD4E}"/>
          </ac:graphicFrameMkLst>
        </pc:graphicFrameChg>
      </pc:sldChg>
      <pc:sldChg chg="addSp delSp modSp new mod">
        <pc:chgData name="Astrid Cook-Dail" userId="ba7f70ee-3c05-4828-a28a-a6741e4af772" providerId="ADAL" clId="{14C3E6B2-B2EA-EB4B-824D-9368E8A8FC36}" dt="2024-08-27T13:31:33.211" v="1627" actId="1076"/>
        <pc:sldMkLst>
          <pc:docMk/>
          <pc:sldMk cId="2823734624" sldId="303"/>
        </pc:sldMkLst>
        <pc:spChg chg="add del mod">
          <ac:chgData name="Astrid Cook-Dail" userId="ba7f70ee-3c05-4828-a28a-a6741e4af772" providerId="ADAL" clId="{14C3E6B2-B2EA-EB4B-824D-9368E8A8FC36}" dt="2024-08-27T13:28:44.332" v="1569" actId="478"/>
          <ac:spMkLst>
            <pc:docMk/>
            <pc:sldMk cId="2823734624" sldId="303"/>
            <ac:spMk id="2" creationId="{A277DD2C-0F62-4C06-5C5E-BCDC40B4D8A8}"/>
          </ac:spMkLst>
        </pc:spChg>
        <pc:spChg chg="add mod">
          <ac:chgData name="Astrid Cook-Dail" userId="ba7f70ee-3c05-4828-a28a-a6741e4af772" providerId="ADAL" clId="{14C3E6B2-B2EA-EB4B-824D-9368E8A8FC36}" dt="2024-08-27T13:28:52.683" v="1599" actId="20577"/>
          <ac:spMkLst>
            <pc:docMk/>
            <pc:sldMk cId="2823734624" sldId="303"/>
            <ac:spMk id="3" creationId="{D1E3414D-52FF-1637-8B14-A42620E2522B}"/>
          </ac:spMkLst>
        </pc:spChg>
        <pc:spChg chg="add mod">
          <ac:chgData name="Astrid Cook-Dail" userId="ba7f70ee-3c05-4828-a28a-a6741e4af772" providerId="ADAL" clId="{14C3E6B2-B2EA-EB4B-824D-9368E8A8FC36}" dt="2024-08-27T13:31:30.278" v="1626" actId="1076"/>
          <ac:spMkLst>
            <pc:docMk/>
            <pc:sldMk cId="2823734624" sldId="303"/>
            <ac:spMk id="4" creationId="{C272F845-6030-9A34-4B34-8CF919269CFB}"/>
          </ac:spMkLst>
        </pc:spChg>
        <pc:spChg chg="add mod">
          <ac:chgData name="Astrid Cook-Dail" userId="ba7f70ee-3c05-4828-a28a-a6741e4af772" providerId="ADAL" clId="{14C3E6B2-B2EA-EB4B-824D-9368E8A8FC36}" dt="2024-08-27T13:31:33.211" v="1627" actId="1076"/>
          <ac:spMkLst>
            <pc:docMk/>
            <pc:sldMk cId="2823734624" sldId="303"/>
            <ac:spMk id="6" creationId="{EF501964-372D-FFC1-0185-AF18614A4E2A}"/>
          </ac:spMkLst>
        </pc:spChg>
        <pc:graphicFrameChg chg="add mod">
          <ac:chgData name="Astrid Cook-Dail" userId="ba7f70ee-3c05-4828-a28a-a6741e4af772" providerId="ADAL" clId="{14C3E6B2-B2EA-EB4B-824D-9368E8A8FC36}" dt="2024-08-27T13:31:24.676" v="1624" actId="1036"/>
          <ac:graphicFrameMkLst>
            <pc:docMk/>
            <pc:sldMk cId="2823734624" sldId="303"/>
            <ac:graphicFrameMk id="5" creationId="{A9F55892-9BBD-6ABF-A174-17D43A9135AD}"/>
          </ac:graphicFrameMkLst>
        </pc:graphicFrameChg>
        <pc:graphicFrameChg chg="add mod">
          <ac:chgData name="Astrid Cook-Dail" userId="ba7f70ee-3c05-4828-a28a-a6741e4af772" providerId="ADAL" clId="{14C3E6B2-B2EA-EB4B-824D-9368E8A8FC36}" dt="2024-08-27T13:31:24.676" v="1624" actId="1036"/>
          <ac:graphicFrameMkLst>
            <pc:docMk/>
            <pc:sldMk cId="2823734624" sldId="303"/>
            <ac:graphicFrameMk id="7" creationId="{8D1CEAA7-E8E3-735A-0A31-B577639AC8AF}"/>
          </ac:graphicFrameMkLst>
        </pc:graphicFrameChg>
      </pc:sldChg>
    </pc:docChg>
  </pc:docChgLst>
  <pc:docChgLst>
    <pc:chgData name="Astrid Cook-Dail" userId="ba7f70ee-3c05-4828-a28a-a6741e4af772" providerId="ADAL" clId="{F64438A0-CE29-3F49-A00C-332FF83B8ECD}"/>
    <pc:docChg chg="modSld">
      <pc:chgData name="Astrid Cook-Dail" userId="ba7f70ee-3c05-4828-a28a-a6741e4af772" providerId="ADAL" clId="{F64438A0-CE29-3F49-A00C-332FF83B8ECD}" dt="2024-09-05T10:47:03.107" v="323" actId="20577"/>
      <pc:docMkLst>
        <pc:docMk/>
      </pc:docMkLst>
      <pc:sldChg chg="modSp mod">
        <pc:chgData name="Astrid Cook-Dail" userId="ba7f70ee-3c05-4828-a28a-a6741e4af772" providerId="ADAL" clId="{F64438A0-CE29-3F49-A00C-332FF83B8ECD}" dt="2024-09-05T09:43:35.171" v="2" actId="20577"/>
        <pc:sldMkLst>
          <pc:docMk/>
          <pc:sldMk cId="3728772929" sldId="265"/>
        </pc:sldMkLst>
        <pc:spChg chg="mod">
          <ac:chgData name="Astrid Cook-Dail" userId="ba7f70ee-3c05-4828-a28a-a6741e4af772" providerId="ADAL" clId="{F64438A0-CE29-3F49-A00C-332FF83B8ECD}" dt="2024-09-05T09:43:35.171" v="2" actId="20577"/>
          <ac:spMkLst>
            <pc:docMk/>
            <pc:sldMk cId="3728772929" sldId="265"/>
            <ac:spMk id="3" creationId="{12EE6DB6-39AD-AD29-D599-21C83ED4A177}"/>
          </ac:spMkLst>
        </pc:spChg>
      </pc:sldChg>
      <pc:sldChg chg="modSp mod">
        <pc:chgData name="Astrid Cook-Dail" userId="ba7f70ee-3c05-4828-a28a-a6741e4af772" providerId="ADAL" clId="{F64438A0-CE29-3F49-A00C-332FF83B8ECD}" dt="2024-09-05T10:47:03.107" v="323" actId="20577"/>
        <pc:sldMkLst>
          <pc:docMk/>
          <pc:sldMk cId="4097731480" sldId="295"/>
        </pc:sldMkLst>
        <pc:spChg chg="mod">
          <ac:chgData name="Astrid Cook-Dail" userId="ba7f70ee-3c05-4828-a28a-a6741e4af772" providerId="ADAL" clId="{F64438A0-CE29-3F49-A00C-332FF83B8ECD}" dt="2024-09-05T10:47:03.107" v="323" actId="20577"/>
          <ac:spMkLst>
            <pc:docMk/>
            <pc:sldMk cId="4097731480" sldId="295"/>
            <ac:spMk id="2" creationId="{404893FD-6E15-C316-1BCA-5C089616659A}"/>
          </ac:spMkLst>
        </pc:spChg>
      </pc:sldChg>
      <pc:sldChg chg="modSp mod">
        <pc:chgData name="Astrid Cook-Dail" userId="ba7f70ee-3c05-4828-a28a-a6741e4af772" providerId="ADAL" clId="{F64438A0-CE29-3F49-A00C-332FF83B8ECD}" dt="2024-09-05T09:55:01.954" v="47" actId="20577"/>
        <pc:sldMkLst>
          <pc:docMk/>
          <pc:sldMk cId="3588466887" sldId="299"/>
        </pc:sldMkLst>
        <pc:spChg chg="mod">
          <ac:chgData name="Astrid Cook-Dail" userId="ba7f70ee-3c05-4828-a28a-a6741e4af772" providerId="ADAL" clId="{F64438A0-CE29-3F49-A00C-332FF83B8ECD}" dt="2024-09-05T09:55:01.954" v="47" actId="20577"/>
          <ac:spMkLst>
            <pc:docMk/>
            <pc:sldMk cId="3588466887" sldId="299"/>
            <ac:spMk id="14" creationId="{D488BE69-2C33-661D-5E9F-1CF8947849F6}"/>
          </ac:spMkLst>
        </pc:spChg>
        <pc:spChg chg="mod">
          <ac:chgData name="Astrid Cook-Dail" userId="ba7f70ee-3c05-4828-a28a-a6741e4af772" providerId="ADAL" clId="{F64438A0-CE29-3F49-A00C-332FF83B8ECD}" dt="2024-09-05T09:54:51.276" v="41" actId="14100"/>
          <ac:spMkLst>
            <pc:docMk/>
            <pc:sldMk cId="3588466887" sldId="299"/>
            <ac:spMk id="17" creationId="{D5947773-1C53-B9EA-3C53-B7F4B0ABBD15}"/>
          </ac:spMkLst>
        </pc:spChg>
        <pc:spChg chg="mod">
          <ac:chgData name="Astrid Cook-Dail" userId="ba7f70ee-3c05-4828-a28a-a6741e4af772" providerId="ADAL" clId="{F64438A0-CE29-3F49-A00C-332FF83B8ECD}" dt="2024-09-05T09:54:47.152" v="40" actId="14100"/>
          <ac:spMkLst>
            <pc:docMk/>
            <pc:sldMk cId="3588466887" sldId="299"/>
            <ac:spMk id="18" creationId="{9290151F-55A8-73F2-2162-89FDD4303277}"/>
          </ac:spMkLst>
        </pc:spChg>
        <pc:spChg chg="mod">
          <ac:chgData name="Astrid Cook-Dail" userId="ba7f70ee-3c05-4828-a28a-a6741e4af772" providerId="ADAL" clId="{F64438A0-CE29-3F49-A00C-332FF83B8ECD}" dt="2024-09-05T09:54:39" v="38" actId="20577"/>
          <ac:spMkLst>
            <pc:docMk/>
            <pc:sldMk cId="3588466887" sldId="299"/>
            <ac:spMk id="20" creationId="{3C739CA8-619C-A904-EA15-5FC1D7464C73}"/>
          </ac:spMkLst>
        </pc:spChg>
        <pc:graphicFrameChg chg="mod">
          <ac:chgData name="Astrid Cook-Dail" userId="ba7f70ee-3c05-4828-a28a-a6741e4af772" providerId="ADAL" clId="{F64438A0-CE29-3F49-A00C-332FF83B8ECD}" dt="2024-09-05T09:53:49.572" v="32"/>
          <ac:graphicFrameMkLst>
            <pc:docMk/>
            <pc:sldMk cId="3588466887" sldId="299"/>
            <ac:graphicFrameMk id="7" creationId="{B86EF6CA-70DB-D9AE-BFEA-D706FD55191E}"/>
          </ac:graphicFrameMkLst>
        </pc:graphicFrameChg>
      </pc:sldChg>
      <pc:sldChg chg="modSp mod">
        <pc:chgData name="Astrid Cook-Dail" userId="ba7f70ee-3c05-4828-a28a-a6741e4af772" providerId="ADAL" clId="{F64438A0-CE29-3F49-A00C-332FF83B8ECD}" dt="2024-09-05T10:23:38.190" v="108" actId="20577"/>
        <pc:sldMkLst>
          <pc:docMk/>
          <pc:sldMk cId="1213992825" sldId="300"/>
        </pc:sldMkLst>
        <pc:spChg chg="mod">
          <ac:chgData name="Astrid Cook-Dail" userId="ba7f70ee-3c05-4828-a28a-a6741e4af772" providerId="ADAL" clId="{F64438A0-CE29-3F49-A00C-332FF83B8ECD}" dt="2024-09-05T10:23:38.190" v="108" actId="20577"/>
          <ac:spMkLst>
            <pc:docMk/>
            <pc:sldMk cId="1213992825" sldId="300"/>
            <ac:spMk id="6" creationId="{B1231FAE-442F-882E-D15D-8C369D0C5CA3}"/>
          </ac:spMkLst>
        </pc:spChg>
        <pc:spChg chg="mod">
          <ac:chgData name="Astrid Cook-Dail" userId="ba7f70ee-3c05-4828-a28a-a6741e4af772" providerId="ADAL" clId="{F64438A0-CE29-3F49-A00C-332FF83B8ECD}" dt="2024-09-05T10:22:08.013" v="69" actId="20577"/>
          <ac:spMkLst>
            <pc:docMk/>
            <pc:sldMk cId="1213992825" sldId="300"/>
            <ac:spMk id="10" creationId="{8D80C97B-2033-1A6D-5DEC-41F712EBCC6C}"/>
          </ac:spMkLst>
        </pc:spChg>
      </pc:sldChg>
      <pc:sldChg chg="modSp mod">
        <pc:chgData name="Astrid Cook-Dail" userId="ba7f70ee-3c05-4828-a28a-a6741e4af772" providerId="ADAL" clId="{F64438A0-CE29-3F49-A00C-332FF83B8ECD}" dt="2024-09-05T10:36:09.541" v="208" actId="1036"/>
        <pc:sldMkLst>
          <pc:docMk/>
          <pc:sldMk cId="2382063828" sldId="301"/>
        </pc:sldMkLst>
        <pc:spChg chg="mod">
          <ac:chgData name="Astrid Cook-Dail" userId="ba7f70ee-3c05-4828-a28a-a6741e4af772" providerId="ADAL" clId="{F64438A0-CE29-3F49-A00C-332FF83B8ECD}" dt="2024-09-05T10:36:09.541" v="208" actId="1036"/>
          <ac:spMkLst>
            <pc:docMk/>
            <pc:sldMk cId="2382063828" sldId="301"/>
            <ac:spMk id="8" creationId="{A8AF3E05-D5A5-3BB8-4ADF-2126E0AF3362}"/>
          </ac:spMkLst>
        </pc:spChg>
        <pc:spChg chg="mod">
          <ac:chgData name="Astrid Cook-Dail" userId="ba7f70ee-3c05-4828-a28a-a6741e4af772" providerId="ADAL" clId="{F64438A0-CE29-3F49-A00C-332FF83B8ECD}" dt="2024-09-05T10:36:01.543" v="194" actId="1036"/>
          <ac:spMkLst>
            <pc:docMk/>
            <pc:sldMk cId="2382063828" sldId="301"/>
            <ac:spMk id="9" creationId="{AC717A7D-C0D5-3A7B-8961-56EF0EF94571}"/>
          </ac:spMkLst>
        </pc:spChg>
        <pc:spChg chg="mod">
          <ac:chgData name="Astrid Cook-Dail" userId="ba7f70ee-3c05-4828-a28a-a6741e4af772" providerId="ADAL" clId="{F64438A0-CE29-3F49-A00C-332FF83B8ECD}" dt="2024-09-05T10:34:11.341" v="170" actId="20577"/>
          <ac:spMkLst>
            <pc:docMk/>
            <pc:sldMk cId="2382063828" sldId="301"/>
            <ac:spMk id="32" creationId="{88F3C88C-C8BA-C799-BB16-583FBB36FAD8}"/>
          </ac:spMkLst>
        </pc:spChg>
        <pc:spChg chg="mod">
          <ac:chgData name="Astrid Cook-Dail" userId="ba7f70ee-3c05-4828-a28a-a6741e4af772" providerId="ADAL" clId="{F64438A0-CE29-3F49-A00C-332FF83B8ECD}" dt="2024-09-05T10:32:28.998" v="142" actId="1076"/>
          <ac:spMkLst>
            <pc:docMk/>
            <pc:sldMk cId="2382063828" sldId="301"/>
            <ac:spMk id="33" creationId="{10DCBB6E-5648-895D-D9E5-276157C340FD}"/>
          </ac:spMkLst>
        </pc:spChg>
        <pc:spChg chg="mod">
          <ac:chgData name="Astrid Cook-Dail" userId="ba7f70ee-3c05-4828-a28a-a6741e4af772" providerId="ADAL" clId="{F64438A0-CE29-3F49-A00C-332FF83B8ECD}" dt="2024-09-05T10:34:16.101" v="176" actId="20577"/>
          <ac:spMkLst>
            <pc:docMk/>
            <pc:sldMk cId="2382063828" sldId="301"/>
            <ac:spMk id="34" creationId="{A9BF163C-C0D7-6500-A8DC-AF4938B049A5}"/>
          </ac:spMkLst>
        </pc:spChg>
      </pc:sldChg>
      <pc:sldChg chg="modSp mod">
        <pc:chgData name="Astrid Cook-Dail" userId="ba7f70ee-3c05-4828-a28a-a6741e4af772" providerId="ADAL" clId="{F64438A0-CE29-3F49-A00C-332FF83B8ECD}" dt="2024-09-05T10:25:48.948" v="133" actId="20577"/>
        <pc:sldMkLst>
          <pc:docMk/>
          <pc:sldMk cId="3703482713" sldId="302"/>
        </pc:sldMkLst>
        <pc:spChg chg="mod">
          <ac:chgData name="Astrid Cook-Dail" userId="ba7f70ee-3c05-4828-a28a-a6741e4af772" providerId="ADAL" clId="{F64438A0-CE29-3F49-A00C-332FF83B8ECD}" dt="2024-09-05T10:25:48.948" v="133" actId="20577"/>
          <ac:spMkLst>
            <pc:docMk/>
            <pc:sldMk cId="3703482713" sldId="302"/>
            <ac:spMk id="12" creationId="{B36A95B3-FB13-85D9-971B-7AFEDFD55897}"/>
          </ac:spMkLst>
        </pc:spChg>
      </pc:sldChg>
      <pc:sldChg chg="addSp modSp mod">
        <pc:chgData name="Astrid Cook-Dail" userId="ba7f70ee-3c05-4828-a28a-a6741e4af772" providerId="ADAL" clId="{F64438A0-CE29-3F49-A00C-332FF83B8ECD}" dt="2024-09-05T10:46:24.754" v="301"/>
        <pc:sldMkLst>
          <pc:docMk/>
          <pc:sldMk cId="2823734624" sldId="303"/>
        </pc:sldMkLst>
        <pc:spChg chg="add mod">
          <ac:chgData name="Astrid Cook-Dail" userId="ba7f70ee-3c05-4828-a28a-a6741e4af772" providerId="ADAL" clId="{F64438A0-CE29-3F49-A00C-332FF83B8ECD}" dt="2024-09-05T10:46:24.754" v="301"/>
          <ac:spMkLst>
            <pc:docMk/>
            <pc:sldMk cId="2823734624" sldId="303"/>
            <ac:spMk id="3" creationId="{60DA5C42-2787-C4C4-4237-1F2ACE8E2D8F}"/>
          </ac:spMkLst>
        </pc:spChg>
        <pc:graphicFrameChg chg="modGraphic">
          <ac:chgData name="Astrid Cook-Dail" userId="ba7f70ee-3c05-4828-a28a-a6741e4af772" providerId="ADAL" clId="{F64438A0-CE29-3F49-A00C-332FF83B8ECD}" dt="2024-09-05T10:40:27.765" v="278" actId="20577"/>
          <ac:graphicFrameMkLst>
            <pc:docMk/>
            <pc:sldMk cId="2823734624" sldId="303"/>
            <ac:graphicFrameMk id="11" creationId="{65175513-D249-C916-3389-FBA691A9EF4F}"/>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Data analytics </c:v>
                </c:pt>
                <c:pt idx="2">
                  <c:v>Web presence </c:v>
                </c:pt>
                <c:pt idx="3">
                  <c:v>Back office applications</c:v>
                </c:pt>
                <c:pt idx="4">
                  <c:v>Employee productivity</c:v>
                </c:pt>
                <c:pt idx="5">
                  <c:v>Robust infrastructure</c:v>
                </c:pt>
                <c:pt idx="6">
                  <c:v>IT support </c:v>
                </c:pt>
                <c:pt idx="7">
                  <c:v>Cybersecurity </c:v>
                </c:pt>
              </c:strCache>
            </c:strRef>
          </c:cat>
          <c:val>
            <c:numRef>
              <c:f>Sheet1!$B$2:$B$9</c:f>
              <c:numCache>
                <c:formatCode>0%</c:formatCode>
                <c:ptCount val="8"/>
                <c:pt idx="0">
                  <c:v>0.45</c:v>
                </c:pt>
                <c:pt idx="1">
                  <c:v>0.53</c:v>
                </c:pt>
                <c:pt idx="2">
                  <c:v>0.56999999999999995</c:v>
                </c:pt>
                <c:pt idx="3">
                  <c:v>0.57999999999999996</c:v>
                </c:pt>
                <c:pt idx="4">
                  <c:v>0.57999999999999996</c:v>
                </c:pt>
                <c:pt idx="5">
                  <c:v>0.62</c:v>
                </c:pt>
                <c:pt idx="6">
                  <c:v>0.64</c:v>
                </c:pt>
                <c:pt idx="7">
                  <c:v>0.73</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Data analytics </c:v>
                </c:pt>
                <c:pt idx="2">
                  <c:v>Web presence </c:v>
                </c:pt>
                <c:pt idx="3">
                  <c:v>Back office applications</c:v>
                </c:pt>
                <c:pt idx="4">
                  <c:v>Employee productivity</c:v>
                </c:pt>
                <c:pt idx="5">
                  <c:v>Robust infrastructure</c:v>
                </c:pt>
                <c:pt idx="6">
                  <c:v>IT support </c:v>
                </c:pt>
                <c:pt idx="7">
                  <c:v>Cybersecurity </c:v>
                </c:pt>
              </c:strCache>
            </c:strRef>
          </c:cat>
          <c:val>
            <c:numRef>
              <c:f>Sheet1!$C$2:$C$9</c:f>
              <c:numCache>
                <c:formatCode>0%</c:formatCode>
                <c:ptCount val="8"/>
                <c:pt idx="0">
                  <c:v>0.4</c:v>
                </c:pt>
                <c:pt idx="1">
                  <c:v>0.4</c:v>
                </c:pt>
                <c:pt idx="2">
                  <c:v>0.34</c:v>
                </c:pt>
                <c:pt idx="3">
                  <c:v>0.36</c:v>
                </c:pt>
                <c:pt idx="4">
                  <c:v>0.36</c:v>
                </c:pt>
                <c:pt idx="5">
                  <c:v>0.34</c:v>
                </c:pt>
                <c:pt idx="6">
                  <c:v>0.31</c:v>
                </c:pt>
                <c:pt idx="7">
                  <c:v>0.23</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dLbl>
              <c:idx val="5"/>
              <c:layout>
                <c:manualLayout>
                  <c:x val="-3.1352563152270635E-3"/>
                  <c:y val="3.9958480935871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29-3047-B656-AF054931A0F7}"/>
                </c:ext>
              </c:extLst>
            </c:dLbl>
            <c:dLbl>
              <c:idx val="7"/>
              <c:layout>
                <c:manualLayout>
                  <c:x val="2.8654638062431348E-2"/>
                  <c:y val="-1.2516128910464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9-2F46-98B1-C3329390D949}"/>
                </c:ext>
              </c:extLst>
            </c:dLbl>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Artificial intelligence </c:v>
                </c:pt>
                <c:pt idx="1">
                  <c:v>Data analytics </c:v>
                </c:pt>
                <c:pt idx="2">
                  <c:v>Web presence </c:v>
                </c:pt>
                <c:pt idx="3">
                  <c:v>Back office applications</c:v>
                </c:pt>
                <c:pt idx="4">
                  <c:v>Employee productivity</c:v>
                </c:pt>
                <c:pt idx="5">
                  <c:v>Robust infrastructure</c:v>
                </c:pt>
                <c:pt idx="6">
                  <c:v>IT support </c:v>
                </c:pt>
                <c:pt idx="7">
                  <c:v>Cybersecurity </c:v>
                </c:pt>
              </c:strCache>
            </c:strRef>
          </c:cat>
          <c:val>
            <c:numRef>
              <c:f>Sheet1!$D$2:$D$9</c:f>
              <c:numCache>
                <c:formatCode>0%</c:formatCode>
                <c:ptCount val="8"/>
                <c:pt idx="0">
                  <c:v>0.16</c:v>
                </c:pt>
                <c:pt idx="1">
                  <c:v>7.0000000000000007E-2</c:v>
                </c:pt>
                <c:pt idx="2">
                  <c:v>0.1</c:v>
                </c:pt>
                <c:pt idx="3">
                  <c:v>7.0000000000000007E-2</c:v>
                </c:pt>
                <c:pt idx="4">
                  <c:v>0.06</c:v>
                </c:pt>
                <c:pt idx="5">
                  <c:v>0.05</c:v>
                </c:pt>
                <c:pt idx="6">
                  <c:v>0.05</c:v>
                </c:pt>
                <c:pt idx="7">
                  <c:v>0.04</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0.52</c:v>
                </c:pt>
                <c:pt idx="1">
                  <c:v>0.31</c:v>
                </c:pt>
                <c:pt idx="2">
                  <c:v>0.17</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175"/>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1"/>
            <c:invertIfNegative val="0"/>
            <c:bubble3D val="0"/>
            <c:spPr>
              <a:solidFill>
                <a:srgbClr val="7E91A1"/>
              </a:solidFill>
              <a:ln w="101600" cap="rnd">
                <a:noFill/>
              </a:ln>
              <a:effectLst/>
            </c:spPr>
            <c:extLst>
              <c:ext xmlns:c16="http://schemas.microsoft.com/office/drawing/2014/chart" uri="{C3380CC4-5D6E-409C-BE32-E72D297353CC}">
                <c16:uniqueId val="{00000001-4956-604A-B5EB-64525018EF7F}"/>
              </c:ext>
            </c:extLst>
          </c:dPt>
          <c:dPt>
            <c:idx val="4"/>
            <c:invertIfNegative val="0"/>
            <c:bubble3D val="0"/>
            <c:spPr>
              <a:solidFill>
                <a:srgbClr val="7E91A1"/>
              </a:solidFill>
              <a:ln w="101600" cap="rnd">
                <a:noFill/>
              </a:ln>
              <a:effectLst/>
            </c:spPr>
            <c:extLst>
              <c:ext xmlns:c16="http://schemas.microsoft.com/office/drawing/2014/chart" uri="{C3380CC4-5D6E-409C-BE32-E72D297353CC}">
                <c16:uniqueId val="{00000003-4956-604A-B5EB-64525018EF7F}"/>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56-604A-B5EB-64525018EF7F}"/>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56-604A-B5EB-64525018EF7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Automating infrastructure </c:v>
                </c:pt>
                <c:pt idx="1">
                  <c:v>Predicting future breaches</c:v>
                </c:pt>
                <c:pt idx="2">
                  <c:v>Generating defense tests</c:v>
                </c:pt>
                <c:pt idx="3">
                  <c:v>Analyzing user behavior </c:v>
                </c:pt>
                <c:pt idx="4">
                  <c:v>Automating incident response</c:v>
                </c:pt>
                <c:pt idx="5">
                  <c:v>Monitoring network traffic</c:v>
                </c:pt>
              </c:strCache>
            </c:strRef>
          </c:cat>
          <c:val>
            <c:numRef>
              <c:f>Sheet1!$B$2:$B$7</c:f>
              <c:numCache>
                <c:formatCode>0%</c:formatCode>
                <c:ptCount val="6"/>
                <c:pt idx="0">
                  <c:v>0.37</c:v>
                </c:pt>
                <c:pt idx="1">
                  <c:v>0.45</c:v>
                </c:pt>
                <c:pt idx="2">
                  <c:v>0.5</c:v>
                </c:pt>
                <c:pt idx="3">
                  <c:v>0.52</c:v>
                </c:pt>
                <c:pt idx="4">
                  <c:v>0.52</c:v>
                </c:pt>
                <c:pt idx="5">
                  <c:v>0.52</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fld id="{E7A5CF0A-0110-4C43-B54B-6EA19E6C5EE4}" type="VALUE">
                      <a:rPr lang="en-US" sz="1400" b="0" i="0">
                        <a:solidFill>
                          <a:schemeClr val="bg1"/>
                        </a:solidFill>
                        <a:effectLst/>
                        <a:latin typeface="Inter" panose="02000503000000020004" pitchFamily="2" charset="0"/>
                        <a:ea typeface="Inter" panose="02000503000000020004" pitchFamily="2" charset="0"/>
                      </a:rPr>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a:solidFill>
                        <a:schemeClr val="tx2">
                          <a:lumMod val="75000"/>
                        </a:schemeClr>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0" i="0">
                    <a:solidFill>
                      <a:srgbClr val="3A1B0C"/>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0.5</c:v>
                </c:pt>
                <c:pt idx="1">
                  <c:v>0.38</c:v>
                </c:pt>
                <c:pt idx="2">
                  <c:v>0.12</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1"/>
            <c:invertIfNegative val="0"/>
            <c:bubble3D val="0"/>
            <c:spPr>
              <a:solidFill>
                <a:srgbClr val="2C353C"/>
              </a:solidFill>
              <a:ln w="101600" cap="rnd">
                <a:noFill/>
              </a:ln>
              <a:effectLst/>
            </c:spPr>
            <c:extLst>
              <c:ext xmlns:c16="http://schemas.microsoft.com/office/drawing/2014/chart" uri="{C3380CC4-5D6E-409C-BE32-E72D297353CC}">
                <c16:uniqueId val="{00000001-A6B7-A64D-9298-B9366FCBAFCA}"/>
              </c:ext>
            </c:extLst>
          </c:dPt>
          <c:dPt>
            <c:idx val="5"/>
            <c:invertIfNegative val="0"/>
            <c:bubble3D val="0"/>
            <c:spPr>
              <a:solidFill>
                <a:srgbClr val="2C353C"/>
              </a:solidFill>
              <a:ln w="101600" cap="rnd">
                <a:noFill/>
              </a:ln>
              <a:effectLst/>
            </c:spPr>
            <c:extLst>
              <c:ext xmlns:c16="http://schemas.microsoft.com/office/drawing/2014/chart" uri="{C3380CC4-5D6E-409C-BE32-E72D297353CC}">
                <c16:uniqueId val="{00000005-0AC2-0E43-9159-4464A03236DB}"/>
              </c:ext>
            </c:extLst>
          </c:dPt>
          <c:dPt>
            <c:idx val="6"/>
            <c:invertIfNegative val="0"/>
            <c:bubble3D val="0"/>
            <c:spPr>
              <a:solidFill>
                <a:srgbClr val="2C353C"/>
              </a:solidFill>
              <a:ln w="101600" cap="rnd">
                <a:noFill/>
              </a:ln>
              <a:effectLst/>
            </c:spPr>
            <c:extLst>
              <c:ext xmlns:c16="http://schemas.microsoft.com/office/drawing/2014/chart" uri="{C3380CC4-5D6E-409C-BE32-E72D297353CC}">
                <c16:uniqueId val="{00000005-A6B7-A64D-9298-B9366FCBAFCA}"/>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7-A64D-9298-B9366FCBAFCA}"/>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C2-0E43-9159-4464A03236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Securing data on networks </c:v>
                </c:pt>
                <c:pt idx="1">
                  <c:v>Performing advanced analysis</c:v>
                </c:pt>
                <c:pt idx="2">
                  <c:v>Building data lake/warehouse</c:v>
                </c:pt>
                <c:pt idx="3">
                  <c:v>Frontend data management</c:v>
                </c:pt>
                <c:pt idx="4">
                  <c:v>Performing basic analysis</c:v>
                </c:pt>
                <c:pt idx="5">
                  <c:v>Data privacy/transparency</c:v>
                </c:pt>
                <c:pt idx="6">
                  <c:v>Securing data on endpoints</c:v>
                </c:pt>
                <c:pt idx="7">
                  <c:v>Securing data in cloud </c:v>
                </c:pt>
              </c:strCache>
            </c:strRef>
          </c:cat>
          <c:val>
            <c:numRef>
              <c:f>Sheet1!$B$2:$B$9</c:f>
              <c:numCache>
                <c:formatCode>0%</c:formatCode>
                <c:ptCount val="8"/>
                <c:pt idx="0">
                  <c:v>0.32</c:v>
                </c:pt>
                <c:pt idx="1">
                  <c:v>0.35</c:v>
                </c:pt>
                <c:pt idx="2">
                  <c:v>0.37</c:v>
                </c:pt>
                <c:pt idx="3">
                  <c:v>0.39</c:v>
                </c:pt>
                <c:pt idx="4">
                  <c:v>0.41</c:v>
                </c:pt>
                <c:pt idx="5">
                  <c:v>0.41</c:v>
                </c:pt>
                <c:pt idx="6">
                  <c:v>0.48</c:v>
                </c:pt>
                <c:pt idx="7">
                  <c:v>0.49</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1"/>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3.0557470708987198E-3"/>
                  <c:y val="-0.2360512465322044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27842696919352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0" i="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0.22</c:v>
                </c:pt>
                <c:pt idx="1">
                  <c:v>0.31</c:v>
                </c:pt>
                <c:pt idx="2">
                  <c:v>0.12</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0.35</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Addressing burnout</c:v>
                </c:pt>
                <c:pt idx="1">
                  <c:v>Defining career pathways</c:v>
                </c:pt>
                <c:pt idx="2">
                  <c:v>Providing necessary tools/support</c:v>
                </c:pt>
                <c:pt idx="3">
                  <c:v>Integrating with business efforts</c:v>
                </c:pt>
                <c:pt idx="4">
                  <c:v>Enabling/encouraging skill building </c:v>
                </c:pt>
                <c:pt idx="5">
                  <c:v>Providing competitive salary</c:v>
                </c:pt>
              </c:strCache>
            </c:strRef>
          </c:cat>
          <c:val>
            <c:numRef>
              <c:f>Sheet1!$B$2:$B$7</c:f>
              <c:numCache>
                <c:formatCode>0%</c:formatCode>
                <c:ptCount val="6"/>
                <c:pt idx="0">
                  <c:v>0.27</c:v>
                </c:pt>
                <c:pt idx="1">
                  <c:v>0.35</c:v>
                </c:pt>
                <c:pt idx="2">
                  <c:v>0.43</c:v>
                </c:pt>
                <c:pt idx="3">
                  <c:v>0.48</c:v>
                </c:pt>
                <c:pt idx="4">
                  <c:v>0.49</c:v>
                </c:pt>
                <c:pt idx="5">
                  <c:v>0.53</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5000000000000004"/>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5"/>
            <c:invertIfNegative val="0"/>
            <c:bubble3D val="0"/>
            <c:spPr>
              <a:solidFill>
                <a:srgbClr val="2C353C"/>
              </a:solidFill>
              <a:ln w="101600" cap="rnd">
                <a:noFill/>
              </a:ln>
              <a:effectLst/>
            </c:spPr>
            <c:extLst>
              <c:ext xmlns:c16="http://schemas.microsoft.com/office/drawing/2014/chart" uri="{C3380CC4-5D6E-409C-BE32-E72D297353CC}">
                <c16:uniqueId val="{00000001-E7B0-414A-AA4D-0ECE0F282B5E}"/>
              </c:ext>
            </c:extLst>
          </c:dPt>
          <c:dLbls>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B0-414A-AA4D-0ECE0F282B5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Better metrics for cybersecurity</c:v>
                </c:pt>
                <c:pt idx="1">
                  <c:v>Policy creation/enforcement</c:v>
                </c:pt>
                <c:pt idx="2">
                  <c:v>Dedicated cybersecurity roles</c:v>
                </c:pt>
                <c:pt idx="3">
                  <c:v>Focused reporting structure</c:v>
                </c:pt>
                <c:pt idx="4">
                  <c:v>Better connection to business </c:v>
                </c:pt>
                <c:pt idx="5">
                  <c:v>Executive cybersecurity visibility</c:v>
                </c:pt>
              </c:strCache>
            </c:strRef>
          </c:cat>
          <c:val>
            <c:numRef>
              <c:f>Sheet1!$B$2:$B$7</c:f>
              <c:numCache>
                <c:formatCode>0%</c:formatCode>
                <c:ptCount val="6"/>
                <c:pt idx="0">
                  <c:v>0.36</c:v>
                </c:pt>
                <c:pt idx="1">
                  <c:v>0.38</c:v>
                </c:pt>
                <c:pt idx="2">
                  <c:v>0.39</c:v>
                </c:pt>
                <c:pt idx="3">
                  <c:v>0.41</c:v>
                </c:pt>
                <c:pt idx="4">
                  <c:v>0.42</c:v>
                </c:pt>
                <c:pt idx="5">
                  <c:v>0.43</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9/5/24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dirty="0">
                <a:solidFill>
                  <a:schemeClr val="tx2">
                    <a:lumMod val="50000"/>
                  </a:schemeClr>
                </a:solidFill>
                <a:latin typeface="Inter" panose="02000503000000020004" pitchFamily="2" charset="0"/>
                <a:ea typeface="Inter" panose="02000503000000020004" pitchFamily="2" charset="0"/>
              </a:rPr>
            </a:br>
            <a:r>
              <a:rPr lang="en-US" sz="3600" dirty="0">
                <a:solidFill>
                  <a:schemeClr val="tx2">
                    <a:lumMod val="50000"/>
                  </a:schemeClr>
                </a:solidFill>
                <a:latin typeface="Inter" panose="02000503000000020004" pitchFamily="2" charset="0"/>
                <a:ea typeface="Inter" panose="02000503000000020004" pitchFamily="2" charset="0"/>
              </a:rPr>
              <a:t>ANZ</a:t>
            </a: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849029463"/>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67761"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992569" y="1358783"/>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0" y="5216220"/>
            <a:ext cx="3691013"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46%</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4868883" y="5216220"/>
            <a:ext cx="3656459"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42%</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12%</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764218" y="1145946"/>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7238863" y="1434949"/>
            <a:ext cx="3098063"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49% </a:t>
            </a:r>
            <a:r>
              <a:rPr lang="en-US" sz="1600" dirty="0">
                <a:solidFill>
                  <a:schemeClr val="tx2">
                    <a:lumMod val="50000"/>
                  </a:schemeClr>
                </a:solidFill>
                <a:latin typeface="Inter" panose="02000503000000020004" pitchFamily="2" charset="0"/>
                <a:ea typeface="Inter" panose="02000503000000020004" pitchFamily="2" charset="0"/>
              </a:rPr>
              <a:t>Use of 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46%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43% </a:t>
            </a:r>
            <a:r>
              <a:rPr lang="en-US" sz="1600" dirty="0">
                <a:solidFill>
                  <a:schemeClr val="tx2">
                    <a:lumMod val="50000"/>
                  </a:schemeClr>
                </a:solidFill>
                <a:latin typeface="Inter" panose="02000503000000020004" pitchFamily="2" charset="0"/>
                <a:ea typeface="Inter" panose="02000503000000020004" pitchFamily="2" charset="0"/>
              </a:rPr>
              <a:t>Disaster recovery</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42% </a:t>
            </a:r>
            <a:r>
              <a:rPr lang="en-US" sz="1600" dirty="0">
                <a:solidFill>
                  <a:schemeClr val="tx2">
                    <a:lumMod val="50000"/>
                  </a:schemeClr>
                </a:solidFill>
                <a:latin typeface="Inter" panose="02000503000000020004" pitchFamily="2" charset="0"/>
                <a:ea typeface="Inter" panose="02000503000000020004" pitchFamily="2" charset="0"/>
              </a:rPr>
              <a:t>Data ownership</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3483763812"/>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4375352" y="3281133"/>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2648045897"/>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3727033806"/>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3298810" y="5025057"/>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4004229240"/>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662753287"/>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3003610"/>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2222615"/>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hardware purchase</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Business staff losing productivity</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40%-52%</a:t>
            </a:r>
          </a:p>
        </p:txBody>
      </p:sp>
      <p:sp>
        <p:nvSpPr>
          <p:cNvPr id="33" name="Title 1">
            <a:extLst>
              <a:ext uri="{FF2B5EF4-FFF2-40B4-BE49-F238E27FC236}">
                <a16:creationId xmlns:a16="http://schemas.microsoft.com/office/drawing/2014/main" id="{10DCBB6E-5648-895D-D9E5-276157C340FD}"/>
              </a:ext>
            </a:extLst>
          </p:cNvPr>
          <p:cNvSpPr txBox="1">
            <a:spLocks/>
          </p:cNvSpPr>
          <p:nvPr/>
        </p:nvSpPr>
        <p:spPr>
          <a:xfrm>
            <a:off x="1964724" y="1648478"/>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tx2">
                    <a:lumMod val="50000"/>
                  </a:schemeClr>
                </a:solidFill>
                <a:latin typeface="Inter" panose="02000503000000020004" pitchFamily="2" charset="0"/>
                <a:ea typeface="Inter" panose="02000503000000020004" pitchFamily="2" charset="0"/>
              </a:rPr>
              <a:t>57%</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3447646292"/>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1989691992"/>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2059793700"/>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54%</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54%</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
        <p:nvSpPr>
          <p:cNvPr id="3" name="Google Shape;197;p29">
            <a:extLst>
              <a:ext uri="{FF2B5EF4-FFF2-40B4-BE49-F238E27FC236}">
                <a16:creationId xmlns:a16="http://schemas.microsoft.com/office/drawing/2014/main" id="{60DA5C42-2787-C4C4-4237-1F2ACE8E2D8F}"/>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134 professionals based in the ANZ region participated in the survey, yielding an overall margin of</a:t>
            </a: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sampling error at 95% confidence of +/- 8.6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Props1.xml><?xml version="1.0" encoding="utf-8"?>
<ds:datastoreItem xmlns:ds="http://schemas.openxmlformats.org/officeDocument/2006/customXml" ds:itemID="{9ABEA3E5-65E5-4667-8ABC-160F4C01EB9A}">
  <ds:schemaRefs>
    <ds:schemaRef ds:uri="http://schemas.microsoft.com/sharepoint/v3/contenttype/forms"/>
  </ds:schemaRefs>
</ds:datastoreItem>
</file>

<file path=customXml/itemProps2.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4EC26B-CB83-4BD8-B9F3-3CF32D9BE187}">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08e0e936-7b62-4afe-9140-388424a64895"/>
    <ds:schemaRef ds:uri="http://www.w3.org/XML/1998/namespace"/>
    <ds:schemaRef ds:uri="http://purl.org/dc/elements/1.1/"/>
    <ds:schemaRef ds:uri="http://schemas.microsoft.com/office/infopath/2007/PartnerControls"/>
    <ds:schemaRef ds:uri="d024e5fb-2d1e-49ba-874e-a9240d05882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1690</TotalTime>
  <Words>682</Words>
  <Application>Microsoft Macintosh PowerPoint</Application>
  <PresentationFormat>Widescreen</PresentationFormat>
  <Paragraphs>148</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ANZ</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37</cp:revision>
  <dcterms:created xsi:type="dcterms:W3CDTF">2022-06-28T02:31:29Z</dcterms:created>
  <dcterms:modified xsi:type="dcterms:W3CDTF">2024-09-05T14:26:53Z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