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4683" r:id="rId3"/>
    <p:sldId id="4685" r:id="rId4"/>
    <p:sldId id="4684" r:id="rId5"/>
    <p:sldId id="4688" r:id="rId6"/>
    <p:sldId id="46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TIA" id="{D159FABA-69ED-45DB-A04F-BE6CE13F9687}">
          <p14:sldIdLst>
            <p14:sldId id="265"/>
            <p14:sldId id="4683"/>
            <p14:sldId id="4685"/>
            <p14:sldId id="4684"/>
            <p14:sldId id="4688"/>
            <p14:sldId id="46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C2B214-FCCE-5B1F-9876-29CF12CAB188}" name="Larissa Barnat" initials="LB" userId="S::lbarnat@comptia.org::be79feea-9be1-4a1d-a6f9-bffe55c450a1" providerId="AD"/>
  <p188:author id="{FA150138-AC8C-B7EB-B081-E9D78A9062B2}" name="Donna Koppensteiner" initials="DK" userId="S::dkoppensteiner@comptia.org::2ade1269-f8cd-4e07-bc4f-3cb771fbd1f1" providerId="AD"/>
  <p188:author id="{DEFE4148-F27C-EB14-9848-554F89FF6D2F}" name="Jennifer Strilko" initials="JS" userId="S::jstrilko@comptia.org::7df503ec-c7af-46e8-b549-708e3a5bb08f" providerId="AD"/>
  <p188:author id="{4172809F-8975-25B4-4190-E386BFC49EDF}" name="Suzanne Winn" initials="" userId="S::SuzanneWinn@oliver.agency::22d52020-9aa6-4b18-b576-d30c48e0ed82" providerId="AD"/>
  <p188:author id="{B5526CBF-0728-CD7A-F5ED-874C5983E0F8}" name="Katie Hoenicke" initials="KH" userId="S::khoenicke@comptia.org::710a1d4b-a825-4f62-a0de-7513b2b77f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53C"/>
    <a:srgbClr val="D3DBE0"/>
    <a:srgbClr val="7F91A1"/>
    <a:srgbClr val="7E91A1"/>
    <a:srgbClr val="ECD0E0"/>
    <a:srgbClr val="DAA2C0"/>
    <a:srgbClr val="C773A1"/>
    <a:srgbClr val="B44481"/>
    <a:srgbClr val="A11661"/>
    <a:srgbClr val="D6C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AD5405-5A6E-1A41-A65C-112D280F8568}" v="21" dt="2024-11-06T16:21:25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 autoAdjust="0"/>
    <p:restoredTop sz="93630" autoAdjust="0"/>
  </p:normalViewPr>
  <p:slideViewPr>
    <p:cSldViewPr snapToGrid="0">
      <p:cViewPr varScale="1">
        <p:scale>
          <a:sx n="119" d="100"/>
          <a:sy n="119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942" y="4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d Cook-Dail" userId="ba7f70ee-3c05-4828-a28a-a6741e4af772" providerId="ADAL" clId="{79AD5405-5A6E-1A41-A65C-112D280F8568}"/>
    <pc:docChg chg="undo custSel modSld">
      <pc:chgData name="Astrid Cook-Dail" userId="ba7f70ee-3c05-4828-a28a-a6741e4af772" providerId="ADAL" clId="{79AD5405-5A6E-1A41-A65C-112D280F8568}" dt="2024-11-06T20:23:08.086" v="442" actId="207"/>
      <pc:docMkLst>
        <pc:docMk/>
      </pc:docMkLst>
      <pc:sldChg chg="modSp mod">
        <pc:chgData name="Astrid Cook-Dail" userId="ba7f70ee-3c05-4828-a28a-a6741e4af772" providerId="ADAL" clId="{79AD5405-5A6E-1A41-A65C-112D280F8568}" dt="2024-11-06T14:16:59.213" v="4" actId="20577"/>
        <pc:sldMkLst>
          <pc:docMk/>
          <pc:sldMk cId="3728772929" sldId="265"/>
        </pc:sldMkLst>
        <pc:spChg chg="mod">
          <ac:chgData name="Astrid Cook-Dail" userId="ba7f70ee-3c05-4828-a28a-a6741e4af772" providerId="ADAL" clId="{79AD5405-5A6E-1A41-A65C-112D280F8568}" dt="2024-11-06T14:16:59.213" v="4" actId="20577"/>
          <ac:spMkLst>
            <pc:docMk/>
            <pc:sldMk cId="3728772929" sldId="265"/>
            <ac:spMk id="3" creationId="{12EE6DB6-39AD-AD29-D599-21C83ED4A177}"/>
          </ac:spMkLst>
        </pc:spChg>
      </pc:sldChg>
      <pc:sldChg chg="modSp mod">
        <pc:chgData name="Astrid Cook-Dail" userId="ba7f70ee-3c05-4828-a28a-a6741e4af772" providerId="ADAL" clId="{79AD5405-5A6E-1A41-A65C-112D280F8568}" dt="2024-11-06T20:23:08.086" v="442" actId="207"/>
        <pc:sldMkLst>
          <pc:docMk/>
          <pc:sldMk cId="1848508871" sldId="4672"/>
        </pc:sldMkLst>
        <pc:spChg chg="mod">
          <ac:chgData name="Astrid Cook-Dail" userId="ba7f70ee-3c05-4828-a28a-a6741e4af772" providerId="ADAL" clId="{79AD5405-5A6E-1A41-A65C-112D280F8568}" dt="2024-11-06T20:20:48.161" v="422" actId="20577"/>
          <ac:spMkLst>
            <pc:docMk/>
            <pc:sldMk cId="1848508871" sldId="4672"/>
            <ac:spMk id="14" creationId="{71C787ED-2D17-1D8D-043E-503E627DF6C3}"/>
          </ac:spMkLst>
        </pc:spChg>
        <pc:spChg chg="mod">
          <ac:chgData name="Astrid Cook-Dail" userId="ba7f70ee-3c05-4828-a28a-a6741e4af772" providerId="ADAL" clId="{79AD5405-5A6E-1A41-A65C-112D280F8568}" dt="2024-11-06T20:23:00.770" v="441" actId="1076"/>
          <ac:spMkLst>
            <pc:docMk/>
            <pc:sldMk cId="1848508871" sldId="4672"/>
            <ac:spMk id="15" creationId="{E95CECCE-DC2C-76A8-8EA2-FD8489DC5B28}"/>
          </ac:spMkLst>
        </pc:spChg>
        <pc:spChg chg="mod">
          <ac:chgData name="Astrid Cook-Dail" userId="ba7f70ee-3c05-4828-a28a-a6741e4af772" providerId="ADAL" clId="{79AD5405-5A6E-1A41-A65C-112D280F8568}" dt="2024-11-06T20:23:08.086" v="442" actId="207"/>
          <ac:spMkLst>
            <pc:docMk/>
            <pc:sldMk cId="1848508871" sldId="4672"/>
            <ac:spMk id="16" creationId="{02288CBB-9064-384C-B7F2-D238AD269219}"/>
          </ac:spMkLst>
        </pc:spChg>
        <pc:spChg chg="mod">
          <ac:chgData name="Astrid Cook-Dail" userId="ba7f70ee-3c05-4828-a28a-a6741e4af772" providerId="ADAL" clId="{79AD5405-5A6E-1A41-A65C-112D280F8568}" dt="2024-11-06T16:01:17.855" v="124" actId="113"/>
          <ac:spMkLst>
            <pc:docMk/>
            <pc:sldMk cId="1848508871" sldId="4672"/>
            <ac:spMk id="17" creationId="{093941FC-A51F-4488-0ACD-3B1FE89F15EA}"/>
          </ac:spMkLst>
        </pc:spChg>
        <pc:spChg chg="mod">
          <ac:chgData name="Astrid Cook-Dail" userId="ba7f70ee-3c05-4828-a28a-a6741e4af772" providerId="ADAL" clId="{79AD5405-5A6E-1A41-A65C-112D280F8568}" dt="2024-11-06T16:01:14.832" v="122" actId="113"/>
          <ac:spMkLst>
            <pc:docMk/>
            <pc:sldMk cId="1848508871" sldId="4672"/>
            <ac:spMk id="18" creationId="{66EB8CF3-AA54-D436-DA82-02F3529E0CB3}"/>
          </ac:spMkLst>
        </pc:spChg>
        <pc:spChg chg="mod">
          <ac:chgData name="Astrid Cook-Dail" userId="ba7f70ee-3c05-4828-a28a-a6741e4af772" providerId="ADAL" clId="{79AD5405-5A6E-1A41-A65C-112D280F8568}" dt="2024-11-06T16:21:41.883" v="410" actId="20577"/>
          <ac:spMkLst>
            <pc:docMk/>
            <pc:sldMk cId="1848508871" sldId="4672"/>
            <ac:spMk id="27" creationId="{D51E8D65-0E38-3724-B9CC-19AD7A7F7890}"/>
          </ac:spMkLst>
        </pc:spChg>
        <pc:graphicFrameChg chg="mod">
          <ac:chgData name="Astrid Cook-Dail" userId="ba7f70ee-3c05-4828-a28a-a6741e4af772" providerId="ADAL" clId="{79AD5405-5A6E-1A41-A65C-112D280F8568}" dt="2024-11-06T16:21:25.843" v="404"/>
          <ac:graphicFrameMkLst>
            <pc:docMk/>
            <pc:sldMk cId="1848508871" sldId="4672"/>
            <ac:graphicFrameMk id="4" creationId="{11D149A4-E60F-A6D5-86DA-9BCFBDB8F991}"/>
          </ac:graphicFrameMkLst>
        </pc:graphicFrameChg>
      </pc:sldChg>
      <pc:sldChg chg="delSp modSp mod">
        <pc:chgData name="Astrid Cook-Dail" userId="ba7f70ee-3c05-4828-a28a-a6741e4af772" providerId="ADAL" clId="{79AD5405-5A6E-1A41-A65C-112D280F8568}" dt="2024-11-06T15:45:46.389" v="58" actId="27918"/>
        <pc:sldMkLst>
          <pc:docMk/>
          <pc:sldMk cId="1182332093" sldId="4683"/>
        </pc:sldMkLst>
        <pc:spChg chg="del">
          <ac:chgData name="Astrid Cook-Dail" userId="ba7f70ee-3c05-4828-a28a-a6741e4af772" providerId="ADAL" clId="{79AD5405-5A6E-1A41-A65C-112D280F8568}" dt="2024-11-06T15:42:07.984" v="29" actId="478"/>
          <ac:spMkLst>
            <pc:docMk/>
            <pc:sldMk cId="1182332093" sldId="4683"/>
            <ac:spMk id="3" creationId="{25DC524B-7390-0145-0875-CCA7D23892B3}"/>
          </ac:spMkLst>
        </pc:spChg>
        <pc:spChg chg="del">
          <ac:chgData name="Astrid Cook-Dail" userId="ba7f70ee-3c05-4828-a28a-a6741e4af772" providerId="ADAL" clId="{79AD5405-5A6E-1A41-A65C-112D280F8568}" dt="2024-11-06T15:42:03.772" v="28" actId="478"/>
          <ac:spMkLst>
            <pc:docMk/>
            <pc:sldMk cId="1182332093" sldId="4683"/>
            <ac:spMk id="4" creationId="{D9E76BE8-903A-EBAC-F982-9E40ECBD4B59}"/>
          </ac:spMkLst>
        </pc:spChg>
        <pc:spChg chg="del">
          <ac:chgData name="Astrid Cook-Dail" userId="ba7f70ee-3c05-4828-a28a-a6741e4af772" providerId="ADAL" clId="{79AD5405-5A6E-1A41-A65C-112D280F8568}" dt="2024-11-06T15:42:02.268" v="27" actId="478"/>
          <ac:spMkLst>
            <pc:docMk/>
            <pc:sldMk cId="1182332093" sldId="4683"/>
            <ac:spMk id="7" creationId="{2C8F1DBE-5555-432F-1510-8BEE34A8C95B}"/>
          </ac:spMkLst>
        </pc:spChg>
        <pc:spChg chg="mod">
          <ac:chgData name="Astrid Cook-Dail" userId="ba7f70ee-3c05-4828-a28a-a6741e4af772" providerId="ADAL" clId="{79AD5405-5A6E-1A41-A65C-112D280F8568}" dt="2024-11-06T15:42:57.040" v="44" actId="20577"/>
          <ac:spMkLst>
            <pc:docMk/>
            <pc:sldMk cId="1182332093" sldId="4683"/>
            <ac:spMk id="12" creationId="{DBB04B5F-FE01-2637-31B8-187F81E8E906}"/>
          </ac:spMkLst>
        </pc:spChg>
        <pc:graphicFrameChg chg="mod">
          <ac:chgData name="Astrid Cook-Dail" userId="ba7f70ee-3c05-4828-a28a-a6741e4af772" providerId="ADAL" clId="{79AD5405-5A6E-1A41-A65C-112D280F8568}" dt="2024-11-06T15:42:35.568" v="34"/>
          <ac:graphicFrameMkLst>
            <pc:docMk/>
            <pc:sldMk cId="1182332093" sldId="4683"/>
            <ac:graphicFrameMk id="5" creationId="{19EC6143-7B42-B8DE-F339-8517F1B2BB6B}"/>
          </ac:graphicFrameMkLst>
        </pc:graphicFrameChg>
      </pc:sldChg>
      <pc:sldChg chg="delSp modSp mod">
        <pc:chgData name="Astrid Cook-Dail" userId="ba7f70ee-3c05-4828-a28a-a6741e4af772" providerId="ADAL" clId="{79AD5405-5A6E-1A41-A65C-112D280F8568}" dt="2024-11-06T15:57:13.609" v="89" actId="27918"/>
        <pc:sldMkLst>
          <pc:docMk/>
          <pc:sldMk cId="3072312304" sldId="4684"/>
        </pc:sldMkLst>
        <pc:spChg chg="mod">
          <ac:chgData name="Astrid Cook-Dail" userId="ba7f70ee-3c05-4828-a28a-a6741e4af772" providerId="ADAL" clId="{79AD5405-5A6E-1A41-A65C-112D280F8568}" dt="2024-11-06T15:46:51.899" v="73" actId="20577"/>
          <ac:spMkLst>
            <pc:docMk/>
            <pc:sldMk cId="3072312304" sldId="4684"/>
            <ac:spMk id="7" creationId="{DB6687A1-E681-7EC5-26FB-0A71C23FC547}"/>
          </ac:spMkLst>
        </pc:spChg>
        <pc:spChg chg="del">
          <ac:chgData name="Astrid Cook-Dail" userId="ba7f70ee-3c05-4828-a28a-a6741e4af772" providerId="ADAL" clId="{79AD5405-5A6E-1A41-A65C-112D280F8568}" dt="2024-11-06T15:49:24.637" v="74" actId="478"/>
          <ac:spMkLst>
            <pc:docMk/>
            <pc:sldMk cId="3072312304" sldId="4684"/>
            <ac:spMk id="30" creationId="{CD8BC0E9-AB97-9658-4EED-F196DEE9796C}"/>
          </ac:spMkLst>
        </pc:spChg>
        <pc:spChg chg="del">
          <ac:chgData name="Astrid Cook-Dail" userId="ba7f70ee-3c05-4828-a28a-a6741e4af772" providerId="ADAL" clId="{79AD5405-5A6E-1A41-A65C-112D280F8568}" dt="2024-11-06T15:49:26.324" v="75" actId="478"/>
          <ac:spMkLst>
            <pc:docMk/>
            <pc:sldMk cId="3072312304" sldId="4684"/>
            <ac:spMk id="31" creationId="{5B865DDB-D254-AB7E-AEF6-E72CE88556C8}"/>
          </ac:spMkLst>
        </pc:spChg>
      </pc:sldChg>
      <pc:sldChg chg="delSp modSp mod">
        <pc:chgData name="Astrid Cook-Dail" userId="ba7f70ee-3c05-4828-a28a-a6741e4af772" providerId="ADAL" clId="{79AD5405-5A6E-1A41-A65C-112D280F8568}" dt="2024-11-06T16:12:59.310" v="360" actId="14100"/>
        <pc:sldMkLst>
          <pc:docMk/>
          <pc:sldMk cId="3529626333" sldId="4685"/>
        </pc:sldMkLst>
        <pc:spChg chg="del">
          <ac:chgData name="Astrid Cook-Dail" userId="ba7f70ee-3c05-4828-a28a-a6741e4af772" providerId="ADAL" clId="{79AD5405-5A6E-1A41-A65C-112D280F8568}" dt="2024-11-06T16:07:31.944" v="145" actId="478"/>
          <ac:spMkLst>
            <pc:docMk/>
            <pc:sldMk cId="3529626333" sldId="4685"/>
            <ac:spMk id="14" creationId="{C9CEFDBF-9BA2-8320-E227-EA09C303CB81}"/>
          </ac:spMkLst>
        </pc:spChg>
        <pc:spChg chg="del">
          <ac:chgData name="Astrid Cook-Dail" userId="ba7f70ee-3c05-4828-a28a-a6741e4af772" providerId="ADAL" clId="{79AD5405-5A6E-1A41-A65C-112D280F8568}" dt="2024-11-06T16:07:33.241" v="146" actId="478"/>
          <ac:spMkLst>
            <pc:docMk/>
            <pc:sldMk cId="3529626333" sldId="4685"/>
            <ac:spMk id="15" creationId="{09DEA213-46DE-7CB3-BE8E-27A8467D14A0}"/>
          </ac:spMkLst>
        </pc:spChg>
        <pc:spChg chg="del">
          <ac:chgData name="Astrid Cook-Dail" userId="ba7f70ee-3c05-4828-a28a-a6741e4af772" providerId="ADAL" clId="{79AD5405-5A6E-1A41-A65C-112D280F8568}" dt="2024-11-06T16:07:34.510" v="147" actId="478"/>
          <ac:spMkLst>
            <pc:docMk/>
            <pc:sldMk cId="3529626333" sldId="4685"/>
            <ac:spMk id="16" creationId="{E2786730-ED68-C969-9FBF-449B59FDA99A}"/>
          </ac:spMkLst>
        </pc:spChg>
        <pc:spChg chg="del">
          <ac:chgData name="Astrid Cook-Dail" userId="ba7f70ee-3c05-4828-a28a-a6741e4af772" providerId="ADAL" clId="{79AD5405-5A6E-1A41-A65C-112D280F8568}" dt="2024-11-06T16:07:35.802" v="148" actId="478"/>
          <ac:spMkLst>
            <pc:docMk/>
            <pc:sldMk cId="3529626333" sldId="4685"/>
            <ac:spMk id="17" creationId="{08D189F1-F423-5148-0D19-142B31FE6D4D}"/>
          </ac:spMkLst>
        </pc:spChg>
        <pc:spChg chg="mod">
          <ac:chgData name="Astrid Cook-Dail" userId="ba7f70ee-3c05-4828-a28a-a6741e4af772" providerId="ADAL" clId="{79AD5405-5A6E-1A41-A65C-112D280F8568}" dt="2024-11-06T16:07:51.389" v="158" actId="20577"/>
          <ac:spMkLst>
            <pc:docMk/>
            <pc:sldMk cId="3529626333" sldId="4685"/>
            <ac:spMk id="27" creationId="{3D43780C-2663-8175-E1CE-E17231A38CEB}"/>
          </ac:spMkLst>
        </pc:spChg>
        <pc:graphicFrameChg chg="mod modGraphic">
          <ac:chgData name="Astrid Cook-Dail" userId="ba7f70ee-3c05-4828-a28a-a6741e4af772" providerId="ADAL" clId="{79AD5405-5A6E-1A41-A65C-112D280F8568}" dt="2024-11-06T16:12:59.310" v="360" actId="14100"/>
          <ac:graphicFrameMkLst>
            <pc:docMk/>
            <pc:sldMk cId="3529626333" sldId="4685"/>
            <ac:graphicFrameMk id="18" creationId="{BC6FD8D1-5605-C80E-1B63-1477020AC456}"/>
          </ac:graphicFrameMkLst>
        </pc:graphicFrameChg>
      </pc:sldChg>
      <pc:sldChg chg="modSp mod">
        <pc:chgData name="Astrid Cook-Dail" userId="ba7f70ee-3c05-4828-a28a-a6741e4af772" providerId="ADAL" clId="{79AD5405-5A6E-1A41-A65C-112D280F8568}" dt="2024-11-06T16:20:50.624" v="399" actId="1076"/>
        <pc:sldMkLst>
          <pc:docMk/>
          <pc:sldMk cId="3981257248" sldId="4688"/>
        </pc:sldMkLst>
        <pc:spChg chg="mod">
          <ac:chgData name="Astrid Cook-Dail" userId="ba7f70ee-3c05-4828-a28a-a6741e4af772" providerId="ADAL" clId="{79AD5405-5A6E-1A41-A65C-112D280F8568}" dt="2024-11-06T16:19:40.800" v="382" actId="20577"/>
          <ac:spMkLst>
            <pc:docMk/>
            <pc:sldMk cId="3981257248" sldId="4688"/>
            <ac:spMk id="5" creationId="{3C7BB2A6-8EA4-65B8-3DA6-BCE8AD72388B}"/>
          </ac:spMkLst>
        </pc:spChg>
        <pc:spChg chg="mod">
          <ac:chgData name="Astrid Cook-Dail" userId="ba7f70ee-3c05-4828-a28a-a6741e4af772" providerId="ADAL" clId="{79AD5405-5A6E-1A41-A65C-112D280F8568}" dt="2024-11-06T16:19:48.109" v="386" actId="20577"/>
          <ac:spMkLst>
            <pc:docMk/>
            <pc:sldMk cId="3981257248" sldId="4688"/>
            <ac:spMk id="9" creationId="{584BB077-AD57-7BC4-1F85-155949123836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0" creationId="{E308354C-4CE1-7BB7-4D81-A3DB3F41A6CE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1" creationId="{A022DD32-EC6F-7015-51AD-CA951E5CC10F}"/>
          </ac:spMkLst>
        </pc:spChg>
        <pc:spChg chg="mod">
          <ac:chgData name="Astrid Cook-Dail" userId="ba7f70ee-3c05-4828-a28a-a6741e4af772" providerId="ADAL" clId="{79AD5405-5A6E-1A41-A65C-112D280F8568}" dt="2024-11-06T16:20:34.374" v="398" actId="1076"/>
          <ac:spMkLst>
            <pc:docMk/>
            <pc:sldMk cId="3981257248" sldId="4688"/>
            <ac:spMk id="12" creationId="{5C9968EC-AE46-87DA-3E11-68423AA69408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5" creationId="{E3398087-AC34-2E18-1447-A994C4CF30A8}"/>
          </ac:spMkLst>
        </pc:spChg>
        <pc:spChg chg="mod">
          <ac:chgData name="Astrid Cook-Dail" userId="ba7f70ee-3c05-4828-a28a-a6741e4af772" providerId="ADAL" clId="{79AD5405-5A6E-1A41-A65C-112D280F8568}" dt="2024-11-06T16:20:50.624" v="399" actId="1076"/>
          <ac:spMkLst>
            <pc:docMk/>
            <pc:sldMk cId="3981257248" sldId="4688"/>
            <ac:spMk id="16" creationId="{067D90C3-9E02-623C-7EFD-616FB09030F9}"/>
          </ac:spMkLst>
        </pc:spChg>
        <pc:spChg chg="mod">
          <ac:chgData name="Astrid Cook-Dail" userId="ba7f70ee-3c05-4828-a28a-a6741e4af772" providerId="ADAL" clId="{79AD5405-5A6E-1A41-A65C-112D280F8568}" dt="2024-11-06T16:20:34.374" v="398" actId="1076"/>
          <ac:spMkLst>
            <pc:docMk/>
            <pc:sldMk cId="3981257248" sldId="4688"/>
            <ac:spMk id="17" creationId="{07142A84-1FDA-F335-D335-EE4A7A975033}"/>
          </ac:spMkLst>
        </pc:spChg>
        <pc:spChg chg="mod">
          <ac:chgData name="Astrid Cook-Dail" userId="ba7f70ee-3c05-4828-a28a-a6741e4af772" providerId="ADAL" clId="{79AD5405-5A6E-1A41-A65C-112D280F8568}" dt="2024-11-06T16:17:20.207" v="380" actId="20577"/>
          <ac:spMkLst>
            <pc:docMk/>
            <pc:sldMk cId="3981257248" sldId="4688"/>
            <ac:spMk id="27" creationId="{D1148539-02DD-EBD8-48F0-79135058DB0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8376058657627089E-2"/>
          <c:w val="0.99880589139200104"/>
          <c:h val="0.760532511483918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0B4-0B4F-ACE4-D577589E917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0B4-0B4F-ACE4-D577589E917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41-0F4E-8EB5-0AA84919496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B4-0B4F-ACE4-D577589E917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B4-0B4F-ACE4-D577589E917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2"/>
                      </a:solidFill>
                      <a:latin typeface="Inter" panose="02000503000000020004" pitchFamily="2" charset="0"/>
                      <a:ea typeface="Inter" panose="02000503000000020004" pitchFamily="2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41-0F4E-8EB5-0AA8491949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2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Aggressive</c:v>
                </c:pt>
                <c:pt idx="1">
                  <c:v>Measured</c:v>
                </c:pt>
                <c:pt idx="2">
                  <c:v>Steady/Slowdown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0.22</c:v>
                </c:pt>
                <c:pt idx="1">
                  <c:v>0.52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4-0B4F-ACE4-D577589E9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5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83157983626706"/>
          <c:y val="2.5135239255488235E-2"/>
          <c:w val="0.4092505203909963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D-E543-B552-2A404B22D90D}"/>
              </c:ext>
            </c:extLst>
          </c:dPt>
          <c:dPt>
            <c:idx val="7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AC-D546-A4DC-0B57A5DBF40F}"/>
              </c:ext>
            </c:extLst>
          </c:dPt>
          <c:dPt>
            <c:idx val="8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CD-E543-B552-2A404B22D9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Difficulty changing workflows</c:v>
                </c:pt>
                <c:pt idx="1">
                  <c:v>Lack of understanding on AI output </c:v>
                </c:pt>
                <c:pt idx="2">
                  <c:v>Insufficient technical skill </c:v>
                </c:pt>
                <c:pt idx="3">
                  <c:v>Building datasets for training</c:v>
                </c:pt>
                <c:pt idx="4">
                  <c:v>Cost of infrastructure</c:v>
                </c:pt>
                <c:pt idx="5">
                  <c:v>Balancing AI and human efforts</c:v>
                </c:pt>
                <c:pt idx="6">
                  <c:v>Cost of new applications</c:v>
                </c:pt>
                <c:pt idx="7">
                  <c:v>Identifying use cases</c:v>
                </c:pt>
                <c:pt idx="8">
                  <c:v>Cybersecurity/privacy concerns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0.25</c:v>
                </c:pt>
                <c:pt idx="1">
                  <c:v>0.25</c:v>
                </c:pt>
                <c:pt idx="2">
                  <c:v>0.28999999999999998</c:v>
                </c:pt>
                <c:pt idx="3">
                  <c:v>0.32</c:v>
                </c:pt>
                <c:pt idx="4">
                  <c:v>0.32</c:v>
                </c:pt>
                <c:pt idx="5">
                  <c:v>0.33</c:v>
                </c:pt>
                <c:pt idx="6">
                  <c:v>0.33</c:v>
                </c:pt>
                <c:pt idx="7">
                  <c:v>0.39</c:v>
                </c:pt>
                <c:pt idx="8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CD-E543-B552-2A404B22D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4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012239512579558E-2"/>
          <c:w val="0.99880589139200104"/>
          <c:h val="0.770643057771126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9525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More enthusiasm</c:v>
                </c:pt>
                <c:pt idx="1">
                  <c:v>About the same </c:v>
                </c:pt>
                <c:pt idx="2">
                  <c:v>Less enthusiasm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0.32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74-014B-AB08-18F3094C18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9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57999999999999996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028820446357253"/>
          <c:y val="2.730117924550934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4B2-434D-BAAE-4007D107B032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4B2-434D-BAAE-4007D107B032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4B2-434D-BAAE-4007D107B032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4B2-434D-BAAE-4007D107B03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B2-434D-BAAE-4007D107B032}"/>
                </c:ext>
              </c:extLst>
            </c:dLbl>
            <c:dLbl>
              <c:idx val="2"/>
              <c:layout>
                <c:manualLayout>
                  <c:x val="-1.2420058100445048E-2"/>
                  <c:y val="8.50045313439149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B2-434D-BAAE-4007D107B0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Wide variety</c:v>
                </c:pt>
                <c:pt idx="1">
                  <c:v>Moderate variety</c:v>
                </c:pt>
                <c:pt idx="2">
                  <c:v>Basic set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</c:v>
                </c:pt>
                <c:pt idx="1">
                  <c:v>0.48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B2-434D-BAAE-4007D107B0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9"/>
        <c:holeSize val="54"/>
      </c:doughnutChart>
    </c:plotArea>
    <c:legend>
      <c:legendPos val="b"/>
      <c:overlay val="0"/>
      <c:txPr>
        <a:bodyPr/>
        <a:lstStyle/>
        <a:p>
          <a:pPr>
            <a:defRPr sz="1400">
              <a:latin typeface="Inter" panose="02000503000000020004" pitchFamily="2" charset="0"/>
              <a:ea typeface="Inter" panose="02000503000000020004" pitchFamily="2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844249690799995"/>
          <c:y val="2.5135239255488235E-2"/>
          <c:w val="0.40563954678746206"/>
          <c:h val="0.96351926313332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2C353C"/>
            </a:solidFill>
            <a:ln w="101600" cap="rnd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5E-5C45-B960-C2A40334282D}"/>
              </c:ext>
            </c:extLst>
          </c:dPt>
          <c:dPt>
            <c:idx val="6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85E-5C45-B960-C2A40334282D}"/>
              </c:ext>
            </c:extLst>
          </c:dPt>
          <c:dPt>
            <c:idx val="8"/>
            <c:invertIfNegative val="0"/>
            <c:bubble3D val="0"/>
            <c:spPr>
              <a:solidFill>
                <a:srgbClr val="2C353C"/>
              </a:solidFill>
              <a:ln w="101600" cap="rnd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85E-5C45-B960-C2A40334282D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5E-5C45-B960-C2A40334282D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5E-5C45-B960-C2A403342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50" b="0" i="0" u="none" strike="noStrike" kern="1200" baseline="0">
                    <a:solidFill>
                      <a:schemeClr val="bg1"/>
                    </a:solidFill>
                    <a:latin typeface="Inter SemiBold" panose="02000503000000020004" pitchFamily="2" charset="0"/>
                    <a:ea typeface="Inter SemiBold" panose="02000503000000020004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Building networking architecture</c:v>
                </c:pt>
                <c:pt idx="1">
                  <c:v>Dealing with data silos </c:v>
                </c:pt>
                <c:pt idx="2">
                  <c:v>Preparing data to train AI applications </c:v>
                </c:pt>
                <c:pt idx="3">
                  <c:v>Building proper storage architecture </c:v>
                </c:pt>
                <c:pt idx="4">
                  <c:v>Dealing with data regulations </c:v>
                </c:pt>
                <c:pt idx="5">
                  <c:v>Managing new data formats</c:v>
                </c:pt>
                <c:pt idx="6">
                  <c:v>Speeding up data analysis </c:v>
                </c:pt>
                <c:pt idx="7">
                  <c:v>Lack of automation in data processes </c:v>
                </c:pt>
                <c:pt idx="8">
                  <c:v>Integrating data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0.21</c:v>
                </c:pt>
                <c:pt idx="1">
                  <c:v>0.21</c:v>
                </c:pt>
                <c:pt idx="2">
                  <c:v>0.27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0.31</c:v>
                </c:pt>
                <c:pt idx="6">
                  <c:v>0.32</c:v>
                </c:pt>
                <c:pt idx="7">
                  <c:v>0.34</c:v>
                </c:pt>
                <c:pt idx="8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5E-5C45-B960-C2A403342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7"/>
        <c:axId val="370865215"/>
        <c:axId val="371182815"/>
      </c:barChart>
      <c:catAx>
        <c:axId val="370865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100000"/>
              </a:lnSpc>
              <a:defRPr sz="14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371182815"/>
        <c:crosses val="autoZero"/>
        <c:auto val="1"/>
        <c:lblAlgn val="ctr"/>
        <c:lblOffset val="0"/>
        <c:noMultiLvlLbl val="0"/>
      </c:catAx>
      <c:valAx>
        <c:axId val="371182815"/>
        <c:scaling>
          <c:orientation val="minMax"/>
          <c:max val="0.47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37086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297032667495981E-2"/>
          <c:w val="0.99880589139200104"/>
          <c:h val="0.791322771385229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2C353C"/>
                    </a:solidFill>
                    <a:latin typeface="Inter" panose="02000503000000020004" pitchFamily="2" charset="0"/>
                    <a:ea typeface="Inter" panose="02000503000000020004" pitchFamily="2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Unsure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0.19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6-7E49-868E-34DB55A8C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11086320"/>
        <c:axId val="1311087680"/>
      </c:barChart>
      <c:catAx>
        <c:axId val="131108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 anchor="t"/>
          <a:lstStyle/>
          <a:p>
            <a:pPr algn="ctr">
              <a:defRPr sz="1400" b="0" i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 Light" panose="020F0302020204030204" pitchFamily="34" charset="0"/>
              </a:defRPr>
            </a:pPr>
            <a:endParaRPr lang="en-US"/>
          </a:p>
        </c:txPr>
        <c:crossAx val="1311087680"/>
        <c:crosses val="autoZero"/>
        <c:auto val="1"/>
        <c:lblAlgn val="ctr"/>
        <c:lblOffset val="0"/>
        <c:noMultiLvlLbl val="0"/>
      </c:catAx>
      <c:valAx>
        <c:axId val="1311087680"/>
        <c:scaling>
          <c:orientation val="minMax"/>
          <c:max val="0.82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1108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56917772002729"/>
          <c:y val="5.4721538871928627E-2"/>
          <c:w val="0.62471133247692312"/>
          <c:h val="0.855121431486554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198A7"/>
            </a:solidFill>
            <a:ln w="19050" cmpd="sng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3A4650">
                  <a:lumMod val="75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E09-4B43-928D-069D540FCADA}"/>
              </c:ext>
            </c:extLst>
          </c:dPt>
          <c:dPt>
            <c:idx val="1"/>
            <c:bubble3D val="0"/>
            <c:spPr>
              <a:solidFill>
                <a:srgbClr val="3A4650">
                  <a:lumMod val="60000"/>
                  <a:lumOff val="4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E09-4B43-928D-069D540FCADA}"/>
              </c:ext>
            </c:extLst>
          </c:dPt>
          <c:dPt>
            <c:idx val="2"/>
            <c:bubble3D val="0"/>
            <c:spPr>
              <a:solidFill>
                <a:srgbClr val="3A4650">
                  <a:lumMod val="20000"/>
                  <a:lumOff val="80000"/>
                </a:srgbClr>
              </a:solidFill>
              <a:ln w="19050" cmpd="sng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E09-4B43-928D-069D540FCADA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  <a:cs typeface="Calibri Light" panose="020F0302020204030204" pitchFamily="34" charset="0"/>
                      </a:defRPr>
                    </a:pPr>
                    <a:fld id="{E7A5CF0A-0110-4C43-B54B-6EA19E6C5EE4}" type="VALUE">
                      <a:rPr lang="en-US" sz="1500" b="1" i="0">
                        <a:solidFill>
                          <a:schemeClr val="bg1"/>
                        </a:solidFill>
                        <a:effectLst/>
                        <a:latin typeface="Inter SemiBold" panose="02000503000000020004" pitchFamily="2" charset="0"/>
                        <a:ea typeface="Inter SemiBold" panose="02000503000000020004" pitchFamily="2" charset="0"/>
                      </a:rPr>
                      <a:pPr>
                        <a:defRPr sz="1500" b="1" i="0">
                          <a:solidFill>
                            <a:schemeClr val="bg1"/>
                          </a:solidFill>
                          <a:effectLst/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Calibri Light" panose="020F030202020403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09-4B43-928D-069D540FCAD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bg1"/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E09-4B43-928D-069D540FCADA}"/>
                </c:ext>
              </c:extLst>
            </c:dLbl>
            <c:dLbl>
              <c:idx val="2"/>
              <c:layout>
                <c:manualLayout>
                  <c:x val="-1.1460379466391062E-3"/>
                  <c:y val="4.642388451443569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 i="0">
                      <a:solidFill>
                        <a:schemeClr val="tx2">
                          <a:lumMod val="75000"/>
                        </a:schemeClr>
                      </a:solidFill>
                      <a:effectLst/>
                      <a:latin typeface="Inter SemiBold" panose="02000503000000020004" pitchFamily="2" charset="0"/>
                      <a:ea typeface="Inter SemiBold" panose="02000503000000020004" pitchFamily="2" charset="0"/>
                      <a:cs typeface="Calibri Light" panose="020F03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09-4B43-928D-069D540FCA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i="0">
                    <a:solidFill>
                      <a:srgbClr val="3A1B0C"/>
                    </a:solidFill>
                    <a:effectLst/>
                    <a:latin typeface="Inter SemiBold" panose="02000503000000020004" pitchFamily="2" charset="0"/>
                    <a:ea typeface="Inter SemiBold" panose="02000503000000020004" pitchFamily="2" charset="0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Need more help</c:v>
                </c:pt>
                <c:pt idx="1">
                  <c:v>About the same</c:v>
                </c:pt>
                <c:pt idx="2">
                  <c:v>Less interest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0.42</c:v>
                </c:pt>
                <c:pt idx="1">
                  <c:v>0.52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09-4B43-928D-069D540F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54"/>
      </c:doughnut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8657D-2694-0453-E4FE-55EA5560B5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3CB2C2-B055-A3A3-A789-356FBC4761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318DE-B7E2-4358-A86D-463284C47CFF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50F96-CD42-03BD-F338-95842ECFA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9BC92-026D-CEF9-4AB1-87FADC2F99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1F23-E34E-4C29-9AE9-5477E30D6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0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D2F6-80B2-4D34-BEC7-D25D489A6901}" type="datetimeFigureOut">
              <a:rPr lang="en-US" smtClean="0"/>
              <a:t>11/25/24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0698-9A42-47E6-9AC7-E089B946C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1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96476-F3A2-EDAE-9FB2-1FF384602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A1098-EC5A-DA23-AC0E-5E3E06102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2C753-8691-FFD3-8DF9-FD90E0F9B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B2FB2-2EFF-EBD9-F1D8-A0101106F1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7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14DAD-CF53-230D-EE6D-77A9C981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6FFB6F-CCB1-1666-FBE8-0ADD64A43F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DD319-22CF-B671-5C2D-4387B74D2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27A1A-3197-D011-8C0D-450053A98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9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BE95-C08D-BD8A-7AC9-AA677C4E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B4725-EC30-A71D-1118-0B09D673C8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4E2BD5-FB44-32E5-ECD6-17A10D709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04CFA-1C4D-D334-D4DB-FB497A77E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40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FAA73-71A5-B866-EB38-9F2E4B3B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2A168-DB8E-5432-E63E-F6A31D25E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28567-4DBF-55D1-12BE-C4D3FBC7C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D0569-9823-B606-6AA9-CCAE0097E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3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8299F-BFF8-90A3-596E-7B0954F52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831C04-46EA-E436-C114-35568FB9BF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7510E-4A12-2E23-760E-E73C9BD3B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31C4F-FE41-6528-0721-F0F4A88EF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B0698-9A42-47E6-9AC7-E089B946C1E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2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6400" y="2751667"/>
            <a:ext cx="6299200" cy="13546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C6A88C-BB0F-8021-6F4C-6ED7C1BA4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55D422-86DB-EC10-7517-9E809FA03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971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9347" y="1804987"/>
            <a:ext cx="4425950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Graphic 4">
            <a:extLst>
              <a:ext uri="{FF2B5EF4-FFF2-40B4-BE49-F238E27FC236}">
                <a16:creationId xmlns:a16="http://schemas.microsoft.com/office/drawing/2014/main" id="{6784A981-1A73-361F-C49A-B87C4EDB9FAD}"/>
              </a:ext>
            </a:extLst>
          </p:cNvPr>
          <p:cNvSpPr/>
          <p:nvPr userDrawn="1"/>
        </p:nvSpPr>
        <p:spPr>
          <a:xfrm rot="5400000">
            <a:off x="11856758" y="21999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4">
            <a:extLst>
              <a:ext uri="{FF2B5EF4-FFF2-40B4-BE49-F238E27FC236}">
                <a16:creationId xmlns:a16="http://schemas.microsoft.com/office/drawing/2014/main" id="{B436C57C-3949-40AA-19BB-AD5457026316}"/>
              </a:ext>
            </a:extLst>
          </p:cNvPr>
          <p:cNvSpPr/>
          <p:nvPr userDrawn="1"/>
        </p:nvSpPr>
        <p:spPr>
          <a:xfrm rot="5400000">
            <a:off x="11856758" y="4255198"/>
            <a:ext cx="1116990" cy="2688804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AAE0F0C8-5727-4DB3-23C2-55C3A4203BB2}"/>
              </a:ext>
            </a:extLst>
          </p:cNvPr>
          <p:cNvSpPr/>
          <p:nvPr userDrawn="1"/>
        </p:nvSpPr>
        <p:spPr>
          <a:xfrm rot="10800000">
            <a:off x="10244612" y="4222849"/>
            <a:ext cx="826239" cy="82623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0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27BB-26D0-3D41-2DA5-FD281A09E7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1200" y="1804988"/>
            <a:ext cx="3100149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947ED9-058D-79ED-A3E5-5FE61175161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54703" y="1804987"/>
            <a:ext cx="3222932" cy="4186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E8B9C8D-3B09-C681-AF7E-B5C7525E741F}"/>
              </a:ext>
            </a:extLst>
          </p:cNvPr>
          <p:cNvSpPr/>
          <p:nvPr userDrawn="1"/>
        </p:nvSpPr>
        <p:spPr>
          <a:xfrm>
            <a:off x="10996975" y="1724655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BC41D53-70D3-9851-787B-1B5FAD89B469}"/>
              </a:ext>
            </a:extLst>
          </p:cNvPr>
          <p:cNvSpPr/>
          <p:nvPr userDrawn="1"/>
        </p:nvSpPr>
        <p:spPr>
          <a:xfrm>
            <a:off x="7717688" y="4547963"/>
            <a:ext cx="3939702" cy="1821303"/>
          </a:xfrm>
          <a:custGeom>
            <a:avLst/>
            <a:gdLst>
              <a:gd name="connsiteX0" fmla="*/ 303557 w 3939702"/>
              <a:gd name="connsiteY0" fmla="*/ 0 h 1821303"/>
              <a:gd name="connsiteX1" fmla="*/ 3525289 w 3939702"/>
              <a:gd name="connsiteY1" fmla="*/ 0 h 1821303"/>
              <a:gd name="connsiteX2" fmla="*/ 3636145 w 3939702"/>
              <a:gd name="connsiteY2" fmla="*/ 0 h 1821303"/>
              <a:gd name="connsiteX3" fmla="*/ 3939702 w 3939702"/>
              <a:gd name="connsiteY3" fmla="*/ 0 h 1821303"/>
              <a:gd name="connsiteX4" fmla="*/ 3939702 w 3939702"/>
              <a:gd name="connsiteY4" fmla="*/ 303557 h 1821303"/>
              <a:gd name="connsiteX5" fmla="*/ 3939702 w 3939702"/>
              <a:gd name="connsiteY5" fmla="*/ 414413 h 1821303"/>
              <a:gd name="connsiteX6" fmla="*/ 3939702 w 3939702"/>
              <a:gd name="connsiteY6" fmla="*/ 1517746 h 1821303"/>
              <a:gd name="connsiteX7" fmla="*/ 3636145 w 3939702"/>
              <a:gd name="connsiteY7" fmla="*/ 1821303 h 1821303"/>
              <a:gd name="connsiteX8" fmla="*/ 303557 w 3939702"/>
              <a:gd name="connsiteY8" fmla="*/ 1821303 h 1821303"/>
              <a:gd name="connsiteX9" fmla="*/ 0 w 3939702"/>
              <a:gd name="connsiteY9" fmla="*/ 1517746 h 1821303"/>
              <a:gd name="connsiteX10" fmla="*/ 0 w 3939702"/>
              <a:gd name="connsiteY10" fmla="*/ 303557 h 1821303"/>
              <a:gd name="connsiteX11" fmla="*/ 303557 w 3939702"/>
              <a:gd name="connsiteY11" fmla="*/ 0 h 182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9702" h="1821303">
                <a:moveTo>
                  <a:pt x="303557" y="0"/>
                </a:moveTo>
                <a:lnTo>
                  <a:pt x="3525289" y="0"/>
                </a:lnTo>
                <a:lnTo>
                  <a:pt x="3636145" y="0"/>
                </a:lnTo>
                <a:lnTo>
                  <a:pt x="3939702" y="0"/>
                </a:lnTo>
                <a:lnTo>
                  <a:pt x="3939702" y="303557"/>
                </a:lnTo>
                <a:lnTo>
                  <a:pt x="3939702" y="414413"/>
                </a:lnTo>
                <a:lnTo>
                  <a:pt x="3939702" y="1517746"/>
                </a:lnTo>
                <a:cubicBezTo>
                  <a:pt x="3939702" y="1685396"/>
                  <a:pt x="3803795" y="1821303"/>
                  <a:pt x="3636145" y="1821303"/>
                </a:cubicBezTo>
                <a:lnTo>
                  <a:pt x="303557" y="1821303"/>
                </a:lnTo>
                <a:cubicBezTo>
                  <a:pt x="135907" y="1821303"/>
                  <a:pt x="0" y="1685396"/>
                  <a:pt x="0" y="1517746"/>
                </a:cubicBezTo>
                <a:lnTo>
                  <a:pt x="0" y="303557"/>
                </a:lnTo>
                <a:cubicBezTo>
                  <a:pt x="0" y="135907"/>
                  <a:pt x="135907" y="0"/>
                  <a:pt x="30355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C928E6AA-8734-C87D-1EFD-3B636C5BCEB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52298" y="2601124"/>
            <a:ext cx="3938667" cy="1820889"/>
          </a:xfrm>
          <a:custGeom>
            <a:avLst/>
            <a:gdLst>
              <a:gd name="connsiteX0" fmla="*/ 299451 w 3938667"/>
              <a:gd name="connsiteY0" fmla="*/ 0 h 1820889"/>
              <a:gd name="connsiteX1" fmla="*/ 3938667 w 3938667"/>
              <a:gd name="connsiteY1" fmla="*/ 0 h 1820889"/>
              <a:gd name="connsiteX2" fmla="*/ 3938667 w 3938667"/>
              <a:gd name="connsiteY2" fmla="*/ 1522459 h 1820889"/>
              <a:gd name="connsiteX3" fmla="*/ 3915847 w 3938667"/>
              <a:gd name="connsiteY3" fmla="*/ 1635490 h 1820889"/>
              <a:gd name="connsiteX4" fmla="*/ 3636145 w 3938667"/>
              <a:gd name="connsiteY4" fmla="*/ 1820889 h 1820889"/>
              <a:gd name="connsiteX5" fmla="*/ 303557 w 3938667"/>
              <a:gd name="connsiteY5" fmla="*/ 1820889 h 1820889"/>
              <a:gd name="connsiteX6" fmla="*/ 0 w 3938667"/>
              <a:gd name="connsiteY6" fmla="*/ 1517332 h 1820889"/>
              <a:gd name="connsiteX7" fmla="*/ 0 w 3938667"/>
              <a:gd name="connsiteY7" fmla="*/ 303143 h 1820889"/>
              <a:gd name="connsiteX8" fmla="*/ 242380 w 3938667"/>
              <a:gd name="connsiteY8" fmla="*/ 5753 h 18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667" h="1820889">
                <a:moveTo>
                  <a:pt x="299451" y="0"/>
                </a:moveTo>
                <a:lnTo>
                  <a:pt x="3938667" y="0"/>
                </a:lnTo>
                <a:lnTo>
                  <a:pt x="3938667" y="1522459"/>
                </a:lnTo>
                <a:lnTo>
                  <a:pt x="3915847" y="1635490"/>
                </a:lnTo>
                <a:cubicBezTo>
                  <a:pt x="3869765" y="1744442"/>
                  <a:pt x="3761883" y="1820889"/>
                  <a:pt x="3636145" y="1820889"/>
                </a:cubicBezTo>
                <a:lnTo>
                  <a:pt x="303557" y="1820889"/>
                </a:lnTo>
                <a:cubicBezTo>
                  <a:pt x="135907" y="1820889"/>
                  <a:pt x="0" y="1684982"/>
                  <a:pt x="0" y="1517332"/>
                </a:cubicBezTo>
                <a:lnTo>
                  <a:pt x="0" y="303143"/>
                </a:lnTo>
                <a:cubicBezTo>
                  <a:pt x="0" y="156449"/>
                  <a:pt x="104054" y="34059"/>
                  <a:pt x="242380" y="575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5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2766218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CAF57D7-0F01-F974-5C66-DEC577FAF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9047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7A41A20-443B-8FFA-C55E-A57A71CB4F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EDF88EF8-199B-6070-164D-48A18A0B9405}"/>
              </a:ext>
            </a:extLst>
          </p:cNvPr>
          <p:cNvSpPr/>
          <p:nvPr userDrawn="1"/>
        </p:nvSpPr>
        <p:spPr>
          <a:xfrm>
            <a:off x="5432957" y="117992"/>
            <a:ext cx="6642398" cy="6642398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085E73-B75D-0378-B660-755092495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2" y="1985446"/>
            <a:ext cx="452125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FE6A603-4F27-CF97-BC79-E259072CBC1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2592" y="3429000"/>
            <a:ext cx="4521257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656623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9B09E0-CCCF-0C06-4325-2664B12866AF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CF820-B37A-983B-D5AA-D5C3FAF2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79" y="2479288"/>
            <a:ext cx="4205341" cy="1899424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1C72D-6C37-EBFF-C2E7-608C61C7B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5000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7EAC844-24CC-6487-4626-BF7822CB78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6588" y="516826"/>
            <a:ext cx="6030912" cy="5588366"/>
          </a:xfrm>
          <a:prstGeom prst="rect">
            <a:avLst/>
          </a:prstGeom>
        </p:spPr>
        <p:txBody>
          <a:bodyPr anchor="ctr"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200" b="1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0354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F86316-4A53-261E-CCCD-9CEA2F1979C7}"/>
              </a:ext>
            </a:extLst>
          </p:cNvPr>
          <p:cNvSpPr/>
          <p:nvPr userDrawn="1"/>
        </p:nvSpPr>
        <p:spPr>
          <a:xfrm>
            <a:off x="0" y="0"/>
            <a:ext cx="4871501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42D5432-77CF-6E9D-F518-B4EE1F9B769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4162" y="319681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9763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89763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83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B342920-C111-5837-C44E-A12104DAB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94" y="319088"/>
            <a:ext cx="4918075" cy="1193800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ECC7E66-1D4E-E3A8-3F6F-A6275B506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194" y="1618977"/>
            <a:ext cx="4918075" cy="4730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2011CE6-E36C-6B0A-DF70-6C0DF1F7434D}"/>
              </a:ext>
            </a:extLst>
          </p:cNvPr>
          <p:cNvSpPr/>
          <p:nvPr userDrawn="1"/>
        </p:nvSpPr>
        <p:spPr>
          <a:xfrm>
            <a:off x="5040544" y="4168488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7F6DCCE-CF4E-AAB5-36B1-3369391840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5803" y="319088"/>
            <a:ext cx="6096000" cy="5896886"/>
          </a:xfrm>
          <a:custGeom>
            <a:avLst/>
            <a:gdLst>
              <a:gd name="connsiteX0" fmla="*/ 0 w 6096000"/>
              <a:gd name="connsiteY0" fmla="*/ 0 h 5896886"/>
              <a:gd name="connsiteX1" fmla="*/ 565040 w 6096000"/>
              <a:gd name="connsiteY1" fmla="*/ 0 h 5896886"/>
              <a:gd name="connsiteX2" fmla="*/ 1385639 w 6096000"/>
              <a:gd name="connsiteY2" fmla="*/ 0 h 5896886"/>
              <a:gd name="connsiteX3" fmla="*/ 5530960 w 6096000"/>
              <a:gd name="connsiteY3" fmla="*/ 0 h 5896886"/>
              <a:gd name="connsiteX4" fmla="*/ 6096000 w 6096000"/>
              <a:gd name="connsiteY4" fmla="*/ 565040 h 5896886"/>
              <a:gd name="connsiteX5" fmla="*/ 6096000 w 6096000"/>
              <a:gd name="connsiteY5" fmla="*/ 5331846 h 5896886"/>
              <a:gd name="connsiteX6" fmla="*/ 5530960 w 6096000"/>
              <a:gd name="connsiteY6" fmla="*/ 5896886 h 5896886"/>
              <a:gd name="connsiteX7" fmla="*/ 565040 w 6096000"/>
              <a:gd name="connsiteY7" fmla="*/ 5896886 h 5896886"/>
              <a:gd name="connsiteX8" fmla="*/ 0 w 6096000"/>
              <a:gd name="connsiteY8" fmla="*/ 5331846 h 5896886"/>
              <a:gd name="connsiteX9" fmla="*/ 0 w 6096000"/>
              <a:gd name="connsiteY9" fmla="*/ 1447582 h 5896886"/>
              <a:gd name="connsiteX10" fmla="*/ 0 w 6096000"/>
              <a:gd name="connsiteY10" fmla="*/ 565040 h 589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5896886">
                <a:moveTo>
                  <a:pt x="0" y="0"/>
                </a:moveTo>
                <a:lnTo>
                  <a:pt x="565040" y="0"/>
                </a:lnTo>
                <a:lnTo>
                  <a:pt x="1385639" y="0"/>
                </a:lnTo>
                <a:lnTo>
                  <a:pt x="5530960" y="0"/>
                </a:lnTo>
                <a:cubicBezTo>
                  <a:pt x="5843023" y="0"/>
                  <a:pt x="6096000" y="252977"/>
                  <a:pt x="6096000" y="565040"/>
                </a:cubicBezTo>
                <a:lnTo>
                  <a:pt x="6096000" y="5331846"/>
                </a:lnTo>
                <a:cubicBezTo>
                  <a:pt x="6096000" y="5643909"/>
                  <a:pt x="5843023" y="5896886"/>
                  <a:pt x="5530960" y="5896886"/>
                </a:cubicBezTo>
                <a:lnTo>
                  <a:pt x="565040" y="5896886"/>
                </a:lnTo>
                <a:cubicBezTo>
                  <a:pt x="252977" y="5896886"/>
                  <a:pt x="0" y="5643909"/>
                  <a:pt x="0" y="5331846"/>
                </a:cubicBezTo>
                <a:lnTo>
                  <a:pt x="0" y="1447582"/>
                </a:lnTo>
                <a:lnTo>
                  <a:pt x="0" y="5650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E261AC8-ECA5-B125-001B-F1E0E3C7C16C}"/>
              </a:ext>
            </a:extLst>
          </p:cNvPr>
          <p:cNvSpPr/>
          <p:nvPr userDrawn="1"/>
        </p:nvSpPr>
        <p:spPr>
          <a:xfrm rot="5400000">
            <a:off x="10804519" y="2781007"/>
            <a:ext cx="1410517" cy="1364445"/>
          </a:xfrm>
          <a:custGeom>
            <a:avLst/>
            <a:gdLst>
              <a:gd name="connsiteX0" fmla="*/ 0 w 2728063"/>
              <a:gd name="connsiteY0" fmla="*/ 0 h 2638956"/>
              <a:gd name="connsiteX1" fmla="*/ 252865 w 2728063"/>
              <a:gd name="connsiteY1" fmla="*/ 0 h 2638956"/>
              <a:gd name="connsiteX2" fmla="*/ 620097 w 2728063"/>
              <a:gd name="connsiteY2" fmla="*/ 0 h 2638956"/>
              <a:gd name="connsiteX3" fmla="*/ 2475198 w 2728063"/>
              <a:gd name="connsiteY3" fmla="*/ 0 h 2638956"/>
              <a:gd name="connsiteX4" fmla="*/ 2728063 w 2728063"/>
              <a:gd name="connsiteY4" fmla="*/ 252865 h 2638956"/>
              <a:gd name="connsiteX5" fmla="*/ 2728063 w 2728063"/>
              <a:gd name="connsiteY5" fmla="*/ 2386091 h 2638956"/>
              <a:gd name="connsiteX6" fmla="*/ 2475198 w 2728063"/>
              <a:gd name="connsiteY6" fmla="*/ 2638956 h 2638956"/>
              <a:gd name="connsiteX7" fmla="*/ 252865 w 2728063"/>
              <a:gd name="connsiteY7" fmla="*/ 2638956 h 2638956"/>
              <a:gd name="connsiteX8" fmla="*/ 0 w 2728063"/>
              <a:gd name="connsiteY8" fmla="*/ 2386091 h 2638956"/>
              <a:gd name="connsiteX9" fmla="*/ 0 w 2728063"/>
              <a:gd name="connsiteY9" fmla="*/ 647817 h 2638956"/>
              <a:gd name="connsiteX10" fmla="*/ 0 w 2728063"/>
              <a:gd name="connsiteY10" fmla="*/ 252865 h 263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8063" h="2638956">
                <a:moveTo>
                  <a:pt x="0" y="0"/>
                </a:moveTo>
                <a:lnTo>
                  <a:pt x="252865" y="0"/>
                </a:lnTo>
                <a:lnTo>
                  <a:pt x="620097" y="0"/>
                </a:lnTo>
                <a:lnTo>
                  <a:pt x="2475198" y="0"/>
                </a:lnTo>
                <a:cubicBezTo>
                  <a:pt x="2614851" y="0"/>
                  <a:pt x="2728063" y="113212"/>
                  <a:pt x="2728063" y="252865"/>
                </a:cubicBezTo>
                <a:lnTo>
                  <a:pt x="2728063" y="2386091"/>
                </a:lnTo>
                <a:cubicBezTo>
                  <a:pt x="2728063" y="2525744"/>
                  <a:pt x="2614851" y="2638956"/>
                  <a:pt x="2475198" y="2638956"/>
                </a:cubicBezTo>
                <a:lnTo>
                  <a:pt x="252865" y="2638956"/>
                </a:lnTo>
                <a:cubicBezTo>
                  <a:pt x="113212" y="2638956"/>
                  <a:pt x="0" y="2525744"/>
                  <a:pt x="0" y="2386091"/>
                </a:cubicBezTo>
                <a:lnTo>
                  <a:pt x="0" y="647817"/>
                </a:lnTo>
                <a:lnTo>
                  <a:pt x="0" y="25286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3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3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2523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91600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1677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2222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47">
            <a:extLst>
              <a:ext uri="{FF2B5EF4-FFF2-40B4-BE49-F238E27FC236}">
                <a16:creationId xmlns:a16="http://schemas.microsoft.com/office/drawing/2014/main" id="{02978A1F-F651-4706-D1A6-3A483EC95F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14716" y="4544137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4883D73C-5381-B57C-8E37-D6003C31905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20162" y="4890124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4102" y="4542290"/>
            <a:ext cx="2962567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9548" y="4882906"/>
            <a:ext cx="2955138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4EBD61A-CAB2-211E-DB3D-2E3E86683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1373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32E5EB3-4645-8573-CB87-89B3862316F3}"/>
              </a:ext>
            </a:extLst>
          </p:cNvPr>
          <p:cNvSpPr/>
          <p:nvPr userDrawn="1"/>
        </p:nvSpPr>
        <p:spPr>
          <a:xfrm rot="10800000">
            <a:off x="-2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1"/>
              </a:solidFill>
              <a:latin typeface="Roboto Light"/>
              <a:cs typeface="Robot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211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6089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84967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Text Placeholder 47">
            <a:extLst>
              <a:ext uri="{FF2B5EF4-FFF2-40B4-BE49-F238E27FC236}">
                <a16:creationId xmlns:a16="http://schemas.microsoft.com/office/drawing/2014/main" id="{1DFEAD1A-54CB-E961-E699-139F28F1F20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1297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FFC877A4-BBC5-F4D1-40B6-604C38EE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6742" y="4882906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Picture Placeholder 44">
            <a:extLst>
              <a:ext uri="{FF2B5EF4-FFF2-40B4-BE49-F238E27FC236}">
                <a16:creationId xmlns:a16="http://schemas.microsoft.com/office/drawing/2014/main" id="{0CF6D294-2747-3FE6-35A4-0D5B93E3E7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3846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47">
            <a:extLst>
              <a:ext uri="{FF2B5EF4-FFF2-40B4-BE49-F238E27FC236}">
                <a16:creationId xmlns:a16="http://schemas.microsoft.com/office/drawing/2014/main" id="{D97E7063-81B0-4807-346D-99F4698DE8F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52215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8D3EC6E1-6C37-96F3-55E4-D55A3F5112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41193" y="4531266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7">
            <a:extLst>
              <a:ext uri="{FF2B5EF4-FFF2-40B4-BE49-F238E27FC236}">
                <a16:creationId xmlns:a16="http://schemas.microsoft.com/office/drawing/2014/main" id="{E6F0FF95-1F43-C624-C3C0-AF62F0550A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01373" y="4536919"/>
            <a:ext cx="2548490" cy="5002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7">
            <a:extLst>
              <a:ext uri="{FF2B5EF4-FFF2-40B4-BE49-F238E27FC236}">
                <a16:creationId xmlns:a16="http://schemas.microsoft.com/office/drawing/2014/main" id="{C5854932-E6F2-C7BF-AFD2-C9E7AA23937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00427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91E71D58-78D4-8B8E-60A9-05FAB28CA4F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9476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7">
            <a:extLst>
              <a:ext uri="{FF2B5EF4-FFF2-40B4-BE49-F238E27FC236}">
                <a16:creationId xmlns:a16="http://schemas.microsoft.com/office/drawing/2014/main" id="{BDA75D21-5368-F109-3816-CCE15E219D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43932" y="4882757"/>
            <a:ext cx="2542099" cy="66151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E1594C0-4451-DCBA-EC17-79D76B1C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761318"/>
            <a:ext cx="10160000" cy="1199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39790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5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6244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36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5" y="709461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79207" y="249988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7541" y="24733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5875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4209" y="247330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1201" y="489012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18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13280" y="489012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6253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00805" y="489012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88332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9377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32727" y="454413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32727" y="489012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89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C7E7B8-0332-96E3-B6D5-F00F3F61E6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70287-8DD2-F70F-C06D-F133B3343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43381" y="2554922"/>
            <a:ext cx="4475479" cy="962469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1DD1CCB-D2BD-5587-DA46-EE8E723C0F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F903730-BE91-6BD1-865D-70D193A0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32767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32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4" name="Picture Placeholder 41">
            <a:extLst>
              <a:ext uri="{FF2B5EF4-FFF2-40B4-BE49-F238E27FC236}">
                <a16:creationId xmlns:a16="http://schemas.microsoft.com/office/drawing/2014/main" id="{D745A288-5D3E-A165-25DA-63F581A760A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9545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7" name="Picture Placeholder 41">
            <a:extLst>
              <a:ext uri="{FF2B5EF4-FFF2-40B4-BE49-F238E27FC236}">
                <a16:creationId xmlns:a16="http://schemas.microsoft.com/office/drawing/2014/main" id="{A7F9CE06-1DCF-E3EC-D9A9-445709EE145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88989" y="36067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Picture Placeholder 41">
            <a:extLst>
              <a:ext uri="{FF2B5EF4-FFF2-40B4-BE49-F238E27FC236}">
                <a16:creationId xmlns:a16="http://schemas.microsoft.com/office/drawing/2014/main" id="{104DD64F-C10C-E69D-E324-E3D65526050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994066" y="34960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(8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41E61-F951-4DE8-3E2F-918516A819F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CA8EC82-C93F-4FA8-7FD3-D7783C8D71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4381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7660935-69CF-8784-FE0D-BA23CB69E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87504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BEF29-6F43-CDE3-B10D-1712AB2CFA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7640-DCE0-9D10-ADC1-DC57D7EE27E8}"/>
              </a:ext>
            </a:extLst>
          </p:cNvPr>
          <p:cNvGrpSpPr/>
          <p:nvPr userDrawn="1"/>
        </p:nvGrpSpPr>
        <p:grpSpPr>
          <a:xfrm>
            <a:off x="952502" y="1735545"/>
            <a:ext cx="7964637" cy="3301590"/>
            <a:chOff x="9183797" y="1327454"/>
            <a:chExt cx="7012064" cy="2380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3426D0-C7EC-5821-5E21-93A176033420}"/>
                </a:ext>
              </a:extLst>
            </p:cNvPr>
            <p:cNvSpPr txBox="1"/>
            <p:nvPr/>
          </p:nvSpPr>
          <p:spPr>
            <a:xfrm>
              <a:off x="9183797" y="1327454"/>
              <a:ext cx="2243689" cy="2955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1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2B1A90-C98E-2348-A8B9-06B96C9BA12D}"/>
                </a:ext>
              </a:extLst>
            </p:cNvPr>
            <p:cNvSpPr txBox="1"/>
            <p:nvPr/>
          </p:nvSpPr>
          <p:spPr>
            <a:xfrm>
              <a:off x="11446141" y="3464100"/>
              <a:ext cx="4749720" cy="2441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endParaRPr lang="en-US" sz="1600" dirty="0">
                <a:solidFill>
                  <a:schemeClr val="bg1"/>
                </a:solidFill>
                <a:latin typeface="+mj-lt"/>
                <a:ea typeface="Montserrat" charset="0"/>
                <a:cs typeface="Montserrat" charset="0"/>
              </a:endParaRPr>
            </a:p>
          </p:txBody>
        </p:sp>
      </p:grpSp>
      <p:sp>
        <p:nvSpPr>
          <p:cNvPr id="33" name="Title 32">
            <a:extLst>
              <a:ext uri="{FF2B5EF4-FFF2-40B4-BE49-F238E27FC236}">
                <a16:creationId xmlns:a16="http://schemas.microsoft.com/office/drawing/2014/main" id="{6809BCA2-010B-42BA-BC9A-B7BB3B3B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56" y="652438"/>
            <a:ext cx="4827366" cy="1325563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0D5AE23-3DA9-D185-DAD3-284016B7C4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765" y="3587007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6EF2B28-7FA3-855F-F9C6-8FA85507FB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4421" y="3560423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31A36FBD-5DBC-848F-FCD7-1EAEC3764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93521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ADD450F-2C89-2B27-8ABC-9A55FFDF32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13952" y="3560422"/>
            <a:ext cx="1860943" cy="1858225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A61A113-A11F-A652-4C45-61B92D8F2A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9338" y="5977244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960950D6-A83C-E87E-87ED-7783CE3EA1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20285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5F94BE37-2956-0667-C7A9-28C7F5D5B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4838" y="5977244"/>
            <a:ext cx="2182166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5BE47BD7-3E99-6CE3-C7A5-4ECD90EAE4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43133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5ACD253C-9266-2906-7BD6-29B9E45BD9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37685" y="5977244"/>
            <a:ext cx="2182165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8B777073-8378-C29D-0D0C-9BF132E43C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665978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2A25768-2801-A81F-4F36-97AD08A92E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71423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47">
            <a:extLst>
              <a:ext uri="{FF2B5EF4-FFF2-40B4-BE49-F238E27FC236}">
                <a16:creationId xmlns:a16="http://schemas.microsoft.com/office/drawing/2014/main" id="{A34B27C9-D109-AC91-D1D4-AB25CBE830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2470" y="5631257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1400" b="1">
                <a:solidFill>
                  <a:schemeClr val="bg1"/>
                </a:solidFill>
              </a:defRPr>
            </a:lvl2pPr>
            <a:lvl3pPr algn="ctr">
              <a:defRPr sz="1200" b="1">
                <a:solidFill>
                  <a:schemeClr val="bg1"/>
                </a:solidFill>
              </a:defRPr>
            </a:lvl3pPr>
            <a:lvl4pPr algn="ctr"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1DA0999F-490C-105B-0592-24C876B6318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62470" y="5977244"/>
            <a:ext cx="2165827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CA7A1633-CF57-B0B7-8279-2B714C81AE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2233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Text Placeholder 47">
            <a:extLst>
              <a:ext uri="{FF2B5EF4-FFF2-40B4-BE49-F238E27FC236}">
                <a16:creationId xmlns:a16="http://schemas.microsoft.com/office/drawing/2014/main" id="{514EB96F-996D-8CC9-D0B2-3FFAB5ACC20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41729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47">
            <a:extLst>
              <a:ext uri="{FF2B5EF4-FFF2-40B4-BE49-F238E27FC236}">
                <a16:creationId xmlns:a16="http://schemas.microsoft.com/office/drawing/2014/main" id="{4C78F1E7-1781-171E-8BCE-5927D3D1E2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15866" y="2404922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algn="ctr"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8" name="Text Placeholder 47">
            <a:extLst>
              <a:ext uri="{FF2B5EF4-FFF2-40B4-BE49-F238E27FC236}">
                <a16:creationId xmlns:a16="http://schemas.microsoft.com/office/drawing/2014/main" id="{19AC04F6-0510-2626-4019-247AE1EAAD3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10823" y="2750909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9" name="Text Placeholder 47">
            <a:extLst>
              <a:ext uri="{FF2B5EF4-FFF2-40B4-BE49-F238E27FC236}">
                <a16:creationId xmlns:a16="http://schemas.microsoft.com/office/drawing/2014/main" id="{5A241A2B-7078-90E0-2CA2-4BC23F105B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20943" y="2393853"/>
            <a:ext cx="2171272" cy="42014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4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1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11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11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1" name="Text Placeholder 47">
            <a:extLst>
              <a:ext uri="{FF2B5EF4-FFF2-40B4-BE49-F238E27FC236}">
                <a16:creationId xmlns:a16="http://schemas.microsoft.com/office/drawing/2014/main" id="{C586A052-C50D-AE84-617C-6F4C5DEDB1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15900" y="2739840"/>
            <a:ext cx="2171272" cy="5556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7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6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2B78F-88E0-563F-6835-32F0E928F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98" y="365125"/>
            <a:ext cx="10918392" cy="87686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09790-6508-C982-435F-1D5596864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65855E-A2C7-DF21-9AA3-A1D9EABFD7A1}"/>
              </a:ext>
            </a:extLst>
          </p:cNvPr>
          <p:cNvSpPr/>
          <p:nvPr userDrawn="1"/>
        </p:nvSpPr>
        <p:spPr>
          <a:xfrm>
            <a:off x="629253" y="1591023"/>
            <a:ext cx="10886325" cy="4478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BABB0-4B4F-96CD-9C0A-1511DF9F598E}"/>
              </a:ext>
            </a:extLst>
          </p:cNvPr>
          <p:cNvSpPr/>
          <p:nvPr userDrawn="1"/>
        </p:nvSpPr>
        <p:spPr>
          <a:xfrm>
            <a:off x="9793729" y="1591023"/>
            <a:ext cx="1758360" cy="4478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1E6AC-F62A-06AC-9139-16D9051C857D}"/>
              </a:ext>
            </a:extLst>
          </p:cNvPr>
          <p:cNvSpPr/>
          <p:nvPr userDrawn="1"/>
        </p:nvSpPr>
        <p:spPr>
          <a:xfrm>
            <a:off x="2385036" y="1617892"/>
            <a:ext cx="1843954" cy="44468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1DA387-AE5A-2792-BCA7-E1053FFB592D}"/>
              </a:ext>
            </a:extLst>
          </p:cNvPr>
          <p:cNvSpPr/>
          <p:nvPr userDrawn="1"/>
        </p:nvSpPr>
        <p:spPr>
          <a:xfrm>
            <a:off x="4234939" y="1617892"/>
            <a:ext cx="1843954" cy="44648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9F97AF-8BA9-C217-678E-24060874EDCC}"/>
              </a:ext>
            </a:extLst>
          </p:cNvPr>
          <p:cNvSpPr/>
          <p:nvPr userDrawn="1"/>
        </p:nvSpPr>
        <p:spPr>
          <a:xfrm>
            <a:off x="7945250" y="1592507"/>
            <a:ext cx="1856355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1BA55-7319-0F62-7D6F-3782A73508EE}"/>
              </a:ext>
            </a:extLst>
          </p:cNvPr>
          <p:cNvSpPr/>
          <p:nvPr userDrawn="1"/>
        </p:nvSpPr>
        <p:spPr>
          <a:xfrm>
            <a:off x="6079616" y="1598943"/>
            <a:ext cx="1864114" cy="44722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ABC47-85D9-3BB5-A54F-5A162A3300E5}"/>
              </a:ext>
            </a:extLst>
          </p:cNvPr>
          <p:cNvSpPr/>
          <p:nvPr userDrawn="1"/>
        </p:nvSpPr>
        <p:spPr>
          <a:xfrm>
            <a:off x="632968" y="1611456"/>
            <a:ext cx="1741969" cy="44597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499200" rtlCol="0" anchor="ctr"/>
          <a:lstStyle/>
          <a:p>
            <a:pPr algn="ctr"/>
            <a:endParaRPr lang="en-US" sz="1333" dirty="0">
              <a:solidFill>
                <a:schemeClr val="bg2"/>
              </a:solidFill>
              <a:latin typeface="Roboto Light"/>
              <a:cs typeface="Roboto Ligh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956F59-FD31-F042-98C3-B31F808D9608}"/>
              </a:ext>
            </a:extLst>
          </p:cNvPr>
          <p:cNvSpPr/>
          <p:nvPr userDrawn="1"/>
        </p:nvSpPr>
        <p:spPr>
          <a:xfrm>
            <a:off x="650010" y="1463969"/>
            <a:ext cx="10891980" cy="711036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450D704A-C6A4-9CB5-EDDA-AEFC24C203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8112" y="151616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E110D4-936B-CD53-E4D4-4E3A6762F4C5}"/>
              </a:ext>
            </a:extLst>
          </p:cNvPr>
          <p:cNvSpPr/>
          <p:nvPr userDrawn="1"/>
        </p:nvSpPr>
        <p:spPr>
          <a:xfrm>
            <a:off x="-95683" y="2751740"/>
            <a:ext cx="1107180" cy="642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A087FF7F-E101-FF05-BAC7-9E84F66F85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7067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0" name="Text Placeholder 57">
            <a:extLst>
              <a:ext uri="{FF2B5EF4-FFF2-40B4-BE49-F238E27FC236}">
                <a16:creationId xmlns:a16="http://schemas.microsoft.com/office/drawing/2014/main" id="{601B45E4-EAF4-6496-D2B0-DDCABD235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4846" y="1506864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57">
            <a:extLst>
              <a:ext uri="{FF2B5EF4-FFF2-40B4-BE49-F238E27FC236}">
                <a16:creationId xmlns:a16="http://schemas.microsoft.com/office/drawing/2014/main" id="{A0EA7B49-6356-52A7-097E-D8713DA043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2625" y="150214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5811D5D8-82D7-4A85-580F-69EF35D7C6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80404" y="1514059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57">
            <a:extLst>
              <a:ext uri="{FF2B5EF4-FFF2-40B4-BE49-F238E27FC236}">
                <a16:creationId xmlns:a16="http://schemas.microsoft.com/office/drawing/2014/main" id="{0BBED4EC-E8BC-FFF9-4363-B6A9303C4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79190" y="1518175"/>
            <a:ext cx="1590495" cy="6252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18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2329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2" y="3485013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451439"/>
            <a:ext cx="2772935" cy="2745506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607564" y="4240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223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322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4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742423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195551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4223" y="76327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322" y="195638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07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2308492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5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2327624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3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2300195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262523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384834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26314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384437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2618609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383169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2639462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383257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29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6173349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9122769" y="3356977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200461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241279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73514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7613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2701" y="3679911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6800" y="489286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06362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0461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175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1274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927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4" y="18565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720796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4747908" y="3376109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1788726" y="334868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0961" y="367371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5060" y="489682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3809" y="3667094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7908" y="4880181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04622" y="3687947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8721" y="4881057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D9BF7185-F336-2453-181B-14C9B34E5B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955" y="1519518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98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24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3169847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4047517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3163224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4040894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2872240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313421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01188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2872240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10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169" y="507418"/>
            <a:ext cx="5025763" cy="1325563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792F5-704C-617A-8037-03FDD95C9A1E}"/>
              </a:ext>
            </a:extLst>
          </p:cNvPr>
          <p:cNvSpPr txBox="1"/>
          <p:nvPr/>
        </p:nvSpPr>
        <p:spPr>
          <a:xfrm>
            <a:off x="7162800" y="1511221"/>
            <a:ext cx="4267200" cy="24622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endParaRPr lang="en-US" sz="1000" spc="600" dirty="0">
              <a:ea typeface="Montserrat" charset="0"/>
              <a:cs typeface="Montserrat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3742" y="1894666"/>
            <a:ext cx="5025082" cy="139435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>
            <a:off x="761835" y="3485018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Graphic 24">
            <a:extLst>
              <a:ext uri="{FF2B5EF4-FFF2-40B4-BE49-F238E27FC236}">
                <a16:creationId xmlns:a16="http://schemas.microsoft.com/office/drawing/2014/main" id="{72C12338-2EF8-3892-766E-7CFF553D882F}"/>
              </a:ext>
            </a:extLst>
          </p:cNvPr>
          <p:cNvSpPr/>
          <p:nvPr userDrawn="1"/>
        </p:nvSpPr>
        <p:spPr>
          <a:xfrm rot="10800000">
            <a:off x="3711255" y="3465886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24">
            <a:extLst>
              <a:ext uri="{FF2B5EF4-FFF2-40B4-BE49-F238E27FC236}">
                <a16:creationId xmlns:a16="http://schemas.microsoft.com/office/drawing/2014/main" id="{CCF541FD-F9D9-30AC-A239-886CB39076BC}"/>
              </a:ext>
            </a:extLst>
          </p:cNvPr>
          <p:cNvSpPr/>
          <p:nvPr userDrawn="1"/>
        </p:nvSpPr>
        <p:spPr>
          <a:xfrm>
            <a:off x="3705286" y="516090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7" name="Graphic 24">
            <a:extLst>
              <a:ext uri="{FF2B5EF4-FFF2-40B4-BE49-F238E27FC236}">
                <a16:creationId xmlns:a16="http://schemas.microsoft.com/office/drawing/2014/main" id="{30C7B6C9-E9F5-66A3-5B26-4CC6DFBBAE25}"/>
              </a:ext>
            </a:extLst>
          </p:cNvPr>
          <p:cNvSpPr/>
          <p:nvPr userDrawn="1"/>
        </p:nvSpPr>
        <p:spPr>
          <a:xfrm>
            <a:off x="746104" y="488661"/>
            <a:ext cx="2772935" cy="2772935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0370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782626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099" y="5005736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1C7170B2-6935-0F2A-4CA1-11954BD55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1187" y="3788820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1F1BD674-067C-8BB7-02D4-E280BB8794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05286" y="5001770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E9B43C36-4244-12F8-588A-8E0864999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11187" y="807075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2E53512C-524F-24D1-F222-B7B6DFA16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5286" y="2020162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90DE570-C2D8-A15E-43C3-B21C34FF9C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827928"/>
            <a:ext cx="2772209" cy="119235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22C6D935-0CDA-4037-D2D7-905B397CC3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6099" y="2021038"/>
            <a:ext cx="2772209" cy="9015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2F2111-82A6-F103-2E79-C35D7C3D46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55893" y="3485018"/>
            <a:ext cx="5032931" cy="2753804"/>
          </a:xfrm>
          <a:custGeom>
            <a:avLst/>
            <a:gdLst>
              <a:gd name="connsiteX0" fmla="*/ 451095 w 5032931"/>
              <a:gd name="connsiteY0" fmla="*/ 0 h 2753804"/>
              <a:gd name="connsiteX1" fmla="*/ 4573954 w 5032931"/>
              <a:gd name="connsiteY1" fmla="*/ 0 h 2753804"/>
              <a:gd name="connsiteX2" fmla="*/ 5032931 w 5032931"/>
              <a:gd name="connsiteY2" fmla="*/ 458977 h 2753804"/>
              <a:gd name="connsiteX3" fmla="*/ 5032931 w 5032931"/>
              <a:gd name="connsiteY3" fmla="*/ 2294827 h 2753804"/>
              <a:gd name="connsiteX4" fmla="*/ 4573954 w 5032931"/>
              <a:gd name="connsiteY4" fmla="*/ 2753804 h 2753804"/>
              <a:gd name="connsiteX5" fmla="*/ 451095 w 5032931"/>
              <a:gd name="connsiteY5" fmla="*/ 2753804 h 2753804"/>
              <a:gd name="connsiteX6" fmla="*/ 1443 w 5032931"/>
              <a:gd name="connsiteY6" fmla="*/ 2387327 h 2753804"/>
              <a:gd name="connsiteX7" fmla="*/ 0 w 5032931"/>
              <a:gd name="connsiteY7" fmla="*/ 2373015 h 2753804"/>
              <a:gd name="connsiteX8" fmla="*/ 0 w 5032931"/>
              <a:gd name="connsiteY8" fmla="*/ 324 h 2753804"/>
              <a:gd name="connsiteX9" fmla="*/ 447882 w 5032931"/>
              <a:gd name="connsiteY9" fmla="*/ 324 h 275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931" h="2753804">
                <a:moveTo>
                  <a:pt x="451095" y="0"/>
                </a:moveTo>
                <a:lnTo>
                  <a:pt x="4573954" y="0"/>
                </a:lnTo>
                <a:cubicBezTo>
                  <a:pt x="4827440" y="0"/>
                  <a:pt x="5032931" y="205491"/>
                  <a:pt x="5032931" y="458977"/>
                </a:cubicBezTo>
                <a:lnTo>
                  <a:pt x="5032931" y="2294827"/>
                </a:lnTo>
                <a:cubicBezTo>
                  <a:pt x="5032931" y="2548313"/>
                  <a:pt x="4827440" y="2753804"/>
                  <a:pt x="4573954" y="2753804"/>
                </a:cubicBezTo>
                <a:lnTo>
                  <a:pt x="451095" y="2753804"/>
                </a:lnTo>
                <a:cubicBezTo>
                  <a:pt x="229295" y="2753804"/>
                  <a:pt x="44241" y="2596475"/>
                  <a:pt x="1443" y="2387327"/>
                </a:cubicBezTo>
                <a:lnTo>
                  <a:pt x="0" y="2373015"/>
                </a:lnTo>
                <a:lnTo>
                  <a:pt x="0" y="324"/>
                </a:lnTo>
                <a:lnTo>
                  <a:pt x="447882" y="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617" y="-253613"/>
            <a:ext cx="6594401" cy="65944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190" y="2906428"/>
            <a:ext cx="10285787" cy="1325563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0190" y="4258330"/>
            <a:ext cx="8494006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74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raphic 24">
            <a:extLst>
              <a:ext uri="{FF2B5EF4-FFF2-40B4-BE49-F238E27FC236}">
                <a16:creationId xmlns:a16="http://schemas.microsoft.com/office/drawing/2014/main" id="{A8549449-4D09-CFC0-F474-8E4C957718D3}"/>
              </a:ext>
            </a:extLst>
          </p:cNvPr>
          <p:cNvSpPr/>
          <p:nvPr userDrawn="1"/>
        </p:nvSpPr>
        <p:spPr>
          <a:xfrm rot="10800000">
            <a:off x="786622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B3ED-CC54-DE0B-B789-7D5E820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86" y="917250"/>
            <a:ext cx="4229417" cy="1325563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D3E8D3-A447-A056-950F-7A34FBE71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8DE09BF-3A5A-5C79-5570-9FCC16D60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459" y="2184731"/>
            <a:ext cx="4243388" cy="14605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D518A5F1-6FE3-E912-93D8-2D657AB66B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87" y="4148956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C2A16AF1-A50A-5F03-C4E4-877A15933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886" y="5026626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BAA2844-255B-17E9-B411-0C9DC459043B}"/>
              </a:ext>
            </a:extLst>
          </p:cNvPr>
          <p:cNvSpPr/>
          <p:nvPr/>
        </p:nvSpPr>
        <p:spPr>
          <a:xfrm rot="5400000">
            <a:off x="6994187" y="-901687"/>
            <a:ext cx="2713117" cy="6530981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4">
            <a:extLst>
              <a:ext uri="{FF2B5EF4-FFF2-40B4-BE49-F238E27FC236}">
                <a16:creationId xmlns:a16="http://schemas.microsoft.com/office/drawing/2014/main" id="{4C10A42C-319D-62E6-C5B8-ECC32A4A1478}"/>
              </a:ext>
            </a:extLst>
          </p:cNvPr>
          <p:cNvSpPr/>
          <p:nvPr userDrawn="1"/>
        </p:nvSpPr>
        <p:spPr>
          <a:xfrm rot="5400000">
            <a:off x="9570397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ext Placeholder 35">
            <a:extLst>
              <a:ext uri="{FF2B5EF4-FFF2-40B4-BE49-F238E27FC236}">
                <a16:creationId xmlns:a16="http://schemas.microsoft.com/office/drawing/2014/main" id="{D172B169-8347-FB61-9FFC-F84B079038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6298" y="4142333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9" name="Text Placeholder 35">
            <a:extLst>
              <a:ext uri="{FF2B5EF4-FFF2-40B4-BE49-F238E27FC236}">
                <a16:creationId xmlns:a16="http://schemas.microsoft.com/office/drawing/2014/main" id="{9F08FCF4-772B-7F02-26C1-1953AE05F4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70397" y="5020003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DEA671D-5AC6-BCBD-80FE-286293933173}"/>
              </a:ext>
            </a:extLst>
          </p:cNvPr>
          <p:cNvSpPr/>
          <p:nvPr userDrawn="1"/>
        </p:nvSpPr>
        <p:spPr>
          <a:xfrm rot="10800000">
            <a:off x="5187294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CED51AE6-C392-4C94-F6F5-4B7F0C958F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7226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02C7C67B-8147-9E50-F953-ED965FB26B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1325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Graphic 24">
            <a:extLst>
              <a:ext uri="{FF2B5EF4-FFF2-40B4-BE49-F238E27FC236}">
                <a16:creationId xmlns:a16="http://schemas.microsoft.com/office/drawing/2014/main" id="{E8E85458-CFD3-AF2E-F49F-7CB4A363250E}"/>
              </a:ext>
            </a:extLst>
          </p:cNvPr>
          <p:cNvSpPr/>
          <p:nvPr userDrawn="1"/>
        </p:nvSpPr>
        <p:spPr>
          <a:xfrm rot="10800000">
            <a:off x="7381830" y="3851349"/>
            <a:ext cx="2040472" cy="2040472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31F41207-19FA-8F4B-34C8-7EA44B5A6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81762" y="4113322"/>
            <a:ext cx="2039938" cy="87739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032C162E-D4AA-69A5-E041-AF8B4CD819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75861" y="4990992"/>
            <a:ext cx="2039938" cy="6633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010658D-D3B6-9DF4-D36B-64A9972BEA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3823" y="3851349"/>
            <a:ext cx="2034172" cy="2039864"/>
          </a:xfrm>
          <a:custGeom>
            <a:avLst/>
            <a:gdLst>
              <a:gd name="connsiteX0" fmla="*/ 310070 w 2034172"/>
              <a:gd name="connsiteY0" fmla="*/ 0 h 2039864"/>
              <a:gd name="connsiteX1" fmla="*/ 1730402 w 2034172"/>
              <a:gd name="connsiteY1" fmla="*/ 0 h 2039864"/>
              <a:gd name="connsiteX2" fmla="*/ 2034167 w 2034172"/>
              <a:gd name="connsiteY2" fmla="*/ 247618 h 2039864"/>
              <a:gd name="connsiteX3" fmla="*/ 2034172 w 2034172"/>
              <a:gd name="connsiteY3" fmla="*/ 247668 h 2039864"/>
              <a:gd name="connsiteX4" fmla="*/ 2034172 w 2034172"/>
              <a:gd name="connsiteY4" fmla="*/ 2039864 h 2039864"/>
              <a:gd name="connsiteX5" fmla="*/ 304048 w 2034172"/>
              <a:gd name="connsiteY5" fmla="*/ 2039864 h 2039864"/>
              <a:gd name="connsiteX6" fmla="*/ 247618 w 2034172"/>
              <a:gd name="connsiteY6" fmla="*/ 2034167 h 2039864"/>
              <a:gd name="connsiteX7" fmla="*/ 0 w 2034172"/>
              <a:gd name="connsiteY7" fmla="*/ 1730402 h 2039864"/>
              <a:gd name="connsiteX8" fmla="*/ 0 w 2034172"/>
              <a:gd name="connsiteY8" fmla="*/ 310070 h 2039864"/>
              <a:gd name="connsiteX9" fmla="*/ 310070 w 2034172"/>
              <a:gd name="connsiteY9" fmla="*/ 0 h 20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4172" h="2039864">
                <a:moveTo>
                  <a:pt x="310070" y="0"/>
                </a:moveTo>
                <a:lnTo>
                  <a:pt x="1730402" y="0"/>
                </a:lnTo>
                <a:cubicBezTo>
                  <a:pt x="1880127" y="0"/>
                  <a:pt x="2005231" y="106388"/>
                  <a:pt x="2034167" y="247618"/>
                </a:cubicBezTo>
                <a:lnTo>
                  <a:pt x="2034172" y="247668"/>
                </a:lnTo>
                <a:lnTo>
                  <a:pt x="2034172" y="2039864"/>
                </a:lnTo>
                <a:lnTo>
                  <a:pt x="304048" y="2039864"/>
                </a:lnTo>
                <a:lnTo>
                  <a:pt x="247618" y="2034167"/>
                </a:lnTo>
                <a:cubicBezTo>
                  <a:pt x="106388" y="2005231"/>
                  <a:pt x="0" y="1880127"/>
                  <a:pt x="0" y="1730402"/>
                </a:cubicBezTo>
                <a:lnTo>
                  <a:pt x="0" y="310070"/>
                </a:lnTo>
                <a:cubicBezTo>
                  <a:pt x="0" y="138956"/>
                  <a:pt x="138956" y="0"/>
                  <a:pt x="31007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836AC-120E-0FCE-84BD-650C4B4893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47976" y="1392105"/>
            <a:ext cx="6205537" cy="19558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  <a:lvl2pPr marL="9525" indent="0" algn="ctr">
              <a:buNone/>
              <a:tabLst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[NUMBER]</a:t>
            </a:r>
          </a:p>
          <a:p>
            <a:pPr lvl="1"/>
            <a:r>
              <a:rPr lang="en-US" dirty="0"/>
              <a:t>Subtitle for number</a:t>
            </a:r>
          </a:p>
        </p:txBody>
      </p:sp>
    </p:spTree>
    <p:extLst>
      <p:ext uri="{BB962C8B-B14F-4D97-AF65-F5344CB8AC3E}">
        <p14:creationId xmlns:p14="http://schemas.microsoft.com/office/powerpoint/2010/main" val="1272608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+ Title, Sub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5015438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 userDrawn="1"/>
        </p:nvSpPr>
        <p:spPr>
          <a:xfrm>
            <a:off x="843142" y="2106834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465363"/>
            <a:ext cx="750519" cy="750519"/>
          </a:xfrm>
          <a:prstGeom prst="ellipse">
            <a:avLst/>
          </a:pr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1914488"/>
            <a:ext cx="5503201" cy="11352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5" y="3182250"/>
            <a:ext cx="5508626" cy="131674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4654548"/>
            <a:ext cx="5514051" cy="14584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3A5761F6-06A4-F1F3-156C-75E546D7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AA933956-1FAD-E8FB-490C-2134FB0F5B7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0573186-E37B-C0EA-8F0A-F96A6E871F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76485" y="2240793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F75EEF72-4959-FAFB-12C7-E67221458AC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6485" y="360702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4">
            <a:extLst>
              <a:ext uri="{FF2B5EF4-FFF2-40B4-BE49-F238E27FC236}">
                <a16:creationId xmlns:a16="http://schemas.microsoft.com/office/drawing/2014/main" id="{FBF49CD4-A51D-3C57-954F-C35C12B3800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82070" y="5149397"/>
            <a:ext cx="484187" cy="482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200" b="1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D7AC07B-1523-5FAF-61DE-C448E8134430}"/>
              </a:ext>
            </a:extLst>
          </p:cNvPr>
          <p:cNvSpPr/>
          <p:nvPr userDrawn="1"/>
        </p:nvSpPr>
        <p:spPr>
          <a:xfrm>
            <a:off x="10996975" y="1584297"/>
            <a:ext cx="1195025" cy="750519"/>
          </a:xfrm>
          <a:custGeom>
            <a:avLst/>
            <a:gdLst>
              <a:gd name="connsiteX0" fmla="*/ 363851 w 3476017"/>
              <a:gd name="connsiteY0" fmla="*/ 0 h 2183064"/>
              <a:gd name="connsiteX1" fmla="*/ 3476017 w 3476017"/>
              <a:gd name="connsiteY1" fmla="*/ 0 h 2183064"/>
              <a:gd name="connsiteX2" fmla="*/ 3476017 w 3476017"/>
              <a:gd name="connsiteY2" fmla="*/ 2183064 h 2183064"/>
              <a:gd name="connsiteX3" fmla="*/ 363851 w 3476017"/>
              <a:gd name="connsiteY3" fmla="*/ 2183064 h 2183064"/>
              <a:gd name="connsiteX4" fmla="*/ 0 w 3476017"/>
              <a:gd name="connsiteY4" fmla="*/ 1819213 h 2183064"/>
              <a:gd name="connsiteX5" fmla="*/ 0 w 3476017"/>
              <a:gd name="connsiteY5" fmla="*/ 363851 h 2183064"/>
              <a:gd name="connsiteX6" fmla="*/ 363851 w 3476017"/>
              <a:gd name="connsiteY6" fmla="*/ 0 h 218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6017" h="2183064">
                <a:moveTo>
                  <a:pt x="363851" y="0"/>
                </a:moveTo>
                <a:lnTo>
                  <a:pt x="3476017" y="0"/>
                </a:lnTo>
                <a:lnTo>
                  <a:pt x="3476017" y="2183064"/>
                </a:lnTo>
                <a:lnTo>
                  <a:pt x="363851" y="2183064"/>
                </a:lnTo>
                <a:cubicBezTo>
                  <a:pt x="162902" y="2183064"/>
                  <a:pt x="0" y="2020162"/>
                  <a:pt x="0" y="1819213"/>
                </a:cubicBezTo>
                <a:lnTo>
                  <a:pt x="0" y="363851"/>
                </a:lnTo>
                <a:cubicBezTo>
                  <a:pt x="0" y="162902"/>
                  <a:pt x="162902" y="0"/>
                  <a:pt x="363851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11BE2C5-83F6-E97A-9915-77DD50369A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20160" y="2503078"/>
            <a:ext cx="4371840" cy="2654300"/>
          </a:xfrm>
          <a:custGeom>
            <a:avLst/>
            <a:gdLst>
              <a:gd name="connsiteX0" fmla="*/ 0 w 4371840"/>
              <a:gd name="connsiteY0" fmla="*/ 0 h 2654300"/>
              <a:gd name="connsiteX1" fmla="*/ 4075680 w 4371840"/>
              <a:gd name="connsiteY1" fmla="*/ 0 h 2654300"/>
              <a:gd name="connsiteX2" fmla="*/ 4134202 w 4371840"/>
              <a:gd name="connsiteY2" fmla="*/ 5900 h 2654300"/>
              <a:gd name="connsiteX3" fmla="*/ 4371840 w 4371840"/>
              <a:gd name="connsiteY3" fmla="*/ 297471 h 2654300"/>
              <a:gd name="connsiteX4" fmla="*/ 4371840 w 4371840"/>
              <a:gd name="connsiteY4" fmla="*/ 2390741 h 2654300"/>
              <a:gd name="connsiteX5" fmla="*/ 4240623 w 4371840"/>
              <a:gd name="connsiteY5" fmla="*/ 2637531 h 2654300"/>
              <a:gd name="connsiteX6" fmla="*/ 4209728 w 4371840"/>
              <a:gd name="connsiteY6" fmla="*/ 2654300 h 2654300"/>
              <a:gd name="connsiteX7" fmla="*/ 155899 w 4371840"/>
              <a:gd name="connsiteY7" fmla="*/ 2654300 h 2654300"/>
              <a:gd name="connsiteX8" fmla="*/ 125003 w 4371840"/>
              <a:gd name="connsiteY8" fmla="*/ 2637531 h 2654300"/>
              <a:gd name="connsiteX9" fmla="*/ 17175 w 4371840"/>
              <a:gd name="connsiteY9" fmla="*/ 2506588 h 2654300"/>
              <a:gd name="connsiteX10" fmla="*/ 0 w 4371840"/>
              <a:gd name="connsiteY10" fmla="*/ 2451261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1840" h="2654300">
                <a:moveTo>
                  <a:pt x="0" y="0"/>
                </a:moveTo>
                <a:lnTo>
                  <a:pt x="4075680" y="0"/>
                </a:lnTo>
                <a:lnTo>
                  <a:pt x="4134202" y="5900"/>
                </a:lnTo>
                <a:cubicBezTo>
                  <a:pt x="4269822" y="33651"/>
                  <a:pt x="4371840" y="153647"/>
                  <a:pt x="4371840" y="297471"/>
                </a:cubicBezTo>
                <a:lnTo>
                  <a:pt x="4371840" y="2390741"/>
                </a:lnTo>
                <a:cubicBezTo>
                  <a:pt x="4371840" y="2493473"/>
                  <a:pt x="4319790" y="2584047"/>
                  <a:pt x="4240623" y="2637531"/>
                </a:cubicBezTo>
                <a:lnTo>
                  <a:pt x="4209728" y="2654300"/>
                </a:lnTo>
                <a:lnTo>
                  <a:pt x="155899" y="2654300"/>
                </a:lnTo>
                <a:lnTo>
                  <a:pt x="125003" y="2637531"/>
                </a:lnTo>
                <a:cubicBezTo>
                  <a:pt x="77503" y="2605440"/>
                  <a:pt x="39765" y="2559997"/>
                  <a:pt x="17175" y="2506588"/>
                </a:cubicBezTo>
                <a:lnTo>
                  <a:pt x="0" y="24512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4190132-610D-059D-3C5C-D28F0517885B}"/>
              </a:ext>
            </a:extLst>
          </p:cNvPr>
          <p:cNvSpPr/>
          <p:nvPr userDrawn="1"/>
        </p:nvSpPr>
        <p:spPr>
          <a:xfrm>
            <a:off x="8218025" y="5383755"/>
            <a:ext cx="3364375" cy="878149"/>
          </a:xfrm>
          <a:custGeom>
            <a:avLst/>
            <a:gdLst>
              <a:gd name="connsiteX0" fmla="*/ 0 w 3364375"/>
              <a:gd name="connsiteY0" fmla="*/ 0 h 878149"/>
              <a:gd name="connsiteX1" fmla="*/ 146361 w 3364375"/>
              <a:gd name="connsiteY1" fmla="*/ 0 h 878149"/>
              <a:gd name="connsiteX2" fmla="*/ 219919 w 3364375"/>
              <a:gd name="connsiteY2" fmla="*/ 0 h 878149"/>
              <a:gd name="connsiteX3" fmla="*/ 3218014 w 3364375"/>
              <a:gd name="connsiteY3" fmla="*/ 0 h 878149"/>
              <a:gd name="connsiteX4" fmla="*/ 3364375 w 3364375"/>
              <a:gd name="connsiteY4" fmla="*/ 146361 h 878149"/>
              <a:gd name="connsiteX5" fmla="*/ 3364375 w 3364375"/>
              <a:gd name="connsiteY5" fmla="*/ 731788 h 878149"/>
              <a:gd name="connsiteX6" fmla="*/ 3218014 w 3364375"/>
              <a:gd name="connsiteY6" fmla="*/ 878149 h 878149"/>
              <a:gd name="connsiteX7" fmla="*/ 146361 w 3364375"/>
              <a:gd name="connsiteY7" fmla="*/ 878149 h 878149"/>
              <a:gd name="connsiteX8" fmla="*/ 0 w 3364375"/>
              <a:gd name="connsiteY8" fmla="*/ 731788 h 878149"/>
              <a:gd name="connsiteX9" fmla="*/ 0 w 3364375"/>
              <a:gd name="connsiteY9" fmla="*/ 248242 h 878149"/>
              <a:gd name="connsiteX10" fmla="*/ 0 w 3364375"/>
              <a:gd name="connsiteY10" fmla="*/ 146361 h 87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64375" h="878149">
                <a:moveTo>
                  <a:pt x="0" y="0"/>
                </a:moveTo>
                <a:lnTo>
                  <a:pt x="146361" y="0"/>
                </a:lnTo>
                <a:lnTo>
                  <a:pt x="219919" y="0"/>
                </a:lnTo>
                <a:lnTo>
                  <a:pt x="3218014" y="0"/>
                </a:lnTo>
                <a:cubicBezTo>
                  <a:pt x="3298847" y="0"/>
                  <a:pt x="3364375" y="65528"/>
                  <a:pt x="3364375" y="146361"/>
                </a:cubicBezTo>
                <a:lnTo>
                  <a:pt x="3364375" y="731788"/>
                </a:lnTo>
                <a:cubicBezTo>
                  <a:pt x="3364375" y="812621"/>
                  <a:pt x="3298847" y="878149"/>
                  <a:pt x="3218014" y="878149"/>
                </a:cubicBezTo>
                <a:lnTo>
                  <a:pt x="146361" y="878149"/>
                </a:lnTo>
                <a:cubicBezTo>
                  <a:pt x="65528" y="878149"/>
                  <a:pt x="0" y="812621"/>
                  <a:pt x="0" y="731788"/>
                </a:cubicBezTo>
                <a:lnTo>
                  <a:pt x="0" y="248242"/>
                </a:lnTo>
                <a:lnTo>
                  <a:pt x="0" y="146361"/>
                </a:lnTo>
                <a:close/>
              </a:path>
            </a:pathLst>
          </a:custGeom>
          <a:gradFill>
            <a:gsLst>
              <a:gs pos="34000">
                <a:srgbClr val="C51D2F"/>
              </a:gs>
              <a:gs pos="0">
                <a:schemeClr val="accent2"/>
              </a:gs>
              <a:gs pos="99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08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raphic 4">
            <a:extLst>
              <a:ext uri="{FF2B5EF4-FFF2-40B4-BE49-F238E27FC236}">
                <a16:creationId xmlns:a16="http://schemas.microsoft.com/office/drawing/2014/main" id="{D91D3CC3-4DA6-2A10-6C18-90EC35B867F8}"/>
              </a:ext>
            </a:extLst>
          </p:cNvPr>
          <p:cNvSpPr/>
          <p:nvPr userDrawn="1"/>
        </p:nvSpPr>
        <p:spPr>
          <a:xfrm rot="5400000">
            <a:off x="3845047" y="-1978742"/>
            <a:ext cx="4802915" cy="11561516"/>
          </a:xfrm>
          <a:custGeom>
            <a:avLst/>
            <a:gdLst>
              <a:gd name="connsiteX0" fmla="*/ 471965 w 3230423"/>
              <a:gd name="connsiteY0" fmla="*/ 0 h 7776233"/>
              <a:gd name="connsiteX1" fmla="*/ 2758459 w 3230423"/>
              <a:gd name="connsiteY1" fmla="*/ 0 h 7776233"/>
              <a:gd name="connsiteX2" fmla="*/ 3230424 w 3230423"/>
              <a:gd name="connsiteY2" fmla="*/ 472096 h 7776233"/>
              <a:gd name="connsiteX3" fmla="*/ 3230424 w 3230423"/>
              <a:gd name="connsiteY3" fmla="*/ 7304138 h 7776233"/>
              <a:gd name="connsiteX4" fmla="*/ 2758459 w 3230423"/>
              <a:gd name="connsiteY4" fmla="*/ 7776234 h 7776233"/>
              <a:gd name="connsiteX5" fmla="*/ 0 w 3230423"/>
              <a:gd name="connsiteY5" fmla="*/ 7776234 h 7776233"/>
              <a:gd name="connsiteX6" fmla="*/ 0 w 3230423"/>
              <a:gd name="connsiteY6" fmla="*/ 472096 h 7776233"/>
              <a:gd name="connsiteX7" fmla="*/ 471965 w 3230423"/>
              <a:gd name="connsiteY7" fmla="*/ 0 h 777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0423" h="7776233">
                <a:moveTo>
                  <a:pt x="471965" y="0"/>
                </a:moveTo>
                <a:lnTo>
                  <a:pt x="2758459" y="0"/>
                </a:lnTo>
                <a:cubicBezTo>
                  <a:pt x="3018961" y="0"/>
                  <a:pt x="3230424" y="211522"/>
                  <a:pt x="3230424" y="472096"/>
                </a:cubicBezTo>
                <a:lnTo>
                  <a:pt x="3230424" y="7304138"/>
                </a:lnTo>
                <a:cubicBezTo>
                  <a:pt x="3230424" y="7564712"/>
                  <a:pt x="3018961" y="7776234"/>
                  <a:pt x="2758459" y="7776234"/>
                </a:cubicBezTo>
                <a:lnTo>
                  <a:pt x="0" y="7776234"/>
                </a:lnTo>
                <a:lnTo>
                  <a:pt x="0" y="472096"/>
                </a:lnTo>
                <a:cubicBezTo>
                  <a:pt x="0" y="211522"/>
                  <a:pt x="211463" y="0"/>
                  <a:pt x="471965" y="0"/>
                </a:cubicBezTo>
                <a:close/>
              </a:path>
            </a:pathLst>
          </a:custGeom>
          <a:gradFill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15000000" scaled="0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D04D1-DFB1-05CE-0276-AB396156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46" y="482315"/>
            <a:ext cx="10515600" cy="6667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CE95D-B7AB-5964-D766-CD82203F6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58330-7358-943D-C7DE-93A73E7CFE05}"/>
              </a:ext>
            </a:extLst>
          </p:cNvPr>
          <p:cNvSpPr txBox="1"/>
          <p:nvPr userDrawn="1"/>
        </p:nvSpPr>
        <p:spPr>
          <a:xfrm>
            <a:off x="11512471" y="5383755"/>
            <a:ext cx="65" cy="1458413"/>
          </a:xfrm>
          <a:prstGeom prst="rect">
            <a:avLst/>
          </a:prstGeom>
          <a:noFill/>
        </p:spPr>
        <p:txBody>
          <a:bodyPr wrap="none" lIns="0" rIns="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8255C-CB05-071C-0C07-FA8A6E5E15E6}"/>
              </a:ext>
            </a:extLst>
          </p:cNvPr>
          <p:cNvSpPr/>
          <p:nvPr/>
        </p:nvSpPr>
        <p:spPr>
          <a:xfrm>
            <a:off x="843142" y="4553879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3B9CF-FA74-3775-7C5A-C98A79026BE7}"/>
              </a:ext>
            </a:extLst>
          </p:cNvPr>
          <p:cNvSpPr/>
          <p:nvPr/>
        </p:nvSpPr>
        <p:spPr>
          <a:xfrm>
            <a:off x="843142" y="1830101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A22FC7-02DA-D2E5-68F5-D8C8E54D959E}"/>
              </a:ext>
            </a:extLst>
          </p:cNvPr>
          <p:cNvSpPr/>
          <p:nvPr/>
        </p:nvSpPr>
        <p:spPr>
          <a:xfrm>
            <a:off x="843142" y="3188630"/>
            <a:ext cx="750519" cy="7505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Shape 2783">
            <a:extLst>
              <a:ext uri="{FF2B5EF4-FFF2-40B4-BE49-F238E27FC236}">
                <a16:creationId xmlns:a16="http://schemas.microsoft.com/office/drawing/2014/main" id="{5D0D1842-A671-2E63-5DE1-C70BBE268E59}"/>
              </a:ext>
            </a:extLst>
          </p:cNvPr>
          <p:cNvSpPr/>
          <p:nvPr/>
        </p:nvSpPr>
        <p:spPr>
          <a:xfrm>
            <a:off x="1046503" y="3435148"/>
            <a:ext cx="324236" cy="2800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15" name="Shape 2787">
            <a:extLst>
              <a:ext uri="{FF2B5EF4-FFF2-40B4-BE49-F238E27FC236}">
                <a16:creationId xmlns:a16="http://schemas.microsoft.com/office/drawing/2014/main" id="{A78CDFA6-A44F-1960-440E-07EEDACB5D9F}"/>
              </a:ext>
            </a:extLst>
          </p:cNvPr>
          <p:cNvSpPr/>
          <p:nvPr/>
        </p:nvSpPr>
        <p:spPr>
          <a:xfrm>
            <a:off x="1045935" y="4762595"/>
            <a:ext cx="324035" cy="32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C00000"/>
          </a:solidFill>
          <a:ln w="3175">
            <a:noFill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0CAE241-CCD4-E404-215C-AB69A5EF5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685" y="1923930"/>
            <a:ext cx="584827" cy="580547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9CE0B30-74C2-751A-1CB5-860CCCD5FC38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927225" y="1685925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25BDA4D-A73B-06EA-6D8C-066B9318C7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699" y="2152650"/>
            <a:ext cx="9594771" cy="81266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324F2986-1293-C318-6BC1-234184612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7700" y="31048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501F81CA-8B89-AF8C-2B81-EFBEB5778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8174" y="3571594"/>
            <a:ext cx="9604229" cy="89741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169C2F9-FC2B-302E-B88A-7FB457191C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8175" y="4608569"/>
            <a:ext cx="8189913" cy="4247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FE14D968-1DCD-04EA-49F8-5EEDB03158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8649" y="5075294"/>
            <a:ext cx="9613687" cy="98862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6900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A3BB585-01AC-0EEA-D064-2E9241A320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336999" y="329471"/>
            <a:ext cx="6632298" cy="6065794"/>
          </a:xfrm>
          <a:custGeom>
            <a:avLst/>
            <a:gdLst>
              <a:gd name="connsiteX0" fmla="*/ 3966862 w 6632298"/>
              <a:gd name="connsiteY0" fmla="*/ 2636070 h 6065794"/>
              <a:gd name="connsiteX1" fmla="*/ 6375454 w 6632298"/>
              <a:gd name="connsiteY1" fmla="*/ 2636070 h 6065794"/>
              <a:gd name="connsiteX2" fmla="*/ 6632298 w 6632298"/>
              <a:gd name="connsiteY2" fmla="*/ 2892914 h 6065794"/>
              <a:gd name="connsiteX3" fmla="*/ 6632298 w 6632298"/>
              <a:gd name="connsiteY3" fmla="*/ 5808949 h 6065794"/>
              <a:gd name="connsiteX4" fmla="*/ 6375454 w 6632298"/>
              <a:gd name="connsiteY4" fmla="*/ 6065793 h 6065794"/>
              <a:gd name="connsiteX5" fmla="*/ 4223706 w 6632298"/>
              <a:gd name="connsiteY5" fmla="*/ 6065793 h 6065794"/>
              <a:gd name="connsiteX6" fmla="*/ 3966862 w 6632298"/>
              <a:gd name="connsiteY6" fmla="*/ 5808949 h 6065794"/>
              <a:gd name="connsiteX7" fmla="*/ 3966795 w 6632298"/>
              <a:gd name="connsiteY7" fmla="*/ 962069 h 6065794"/>
              <a:gd name="connsiteX8" fmla="*/ 6052638 w 6632298"/>
              <a:gd name="connsiteY8" fmla="*/ 962069 h 6065794"/>
              <a:gd name="connsiteX9" fmla="*/ 6210425 w 6632298"/>
              <a:gd name="connsiteY9" fmla="*/ 1119856 h 6065794"/>
              <a:gd name="connsiteX10" fmla="*/ 6210425 w 6632298"/>
              <a:gd name="connsiteY10" fmla="*/ 2342488 h 6065794"/>
              <a:gd name="connsiteX11" fmla="*/ 6052638 w 6632298"/>
              <a:gd name="connsiteY11" fmla="*/ 2500275 h 6065794"/>
              <a:gd name="connsiteX12" fmla="*/ 4124582 w 6632298"/>
              <a:gd name="connsiteY12" fmla="*/ 2500275 h 6065794"/>
              <a:gd name="connsiteX13" fmla="*/ 3966795 w 6632298"/>
              <a:gd name="connsiteY13" fmla="*/ 2342488 h 6065794"/>
              <a:gd name="connsiteX14" fmla="*/ 0 w 6632298"/>
              <a:gd name="connsiteY14" fmla="*/ 0 h 6065794"/>
              <a:gd name="connsiteX15" fmla="*/ 3404344 w 6632298"/>
              <a:gd name="connsiteY15" fmla="*/ 0 h 6065794"/>
              <a:gd name="connsiteX16" fmla="*/ 3812863 w 6632298"/>
              <a:gd name="connsiteY16" fmla="*/ 408519 h 6065794"/>
              <a:gd name="connsiteX17" fmla="*/ 3812863 w 6632298"/>
              <a:gd name="connsiteY17" fmla="*/ 5657275 h 6065794"/>
              <a:gd name="connsiteX18" fmla="*/ 3404344 w 6632298"/>
              <a:gd name="connsiteY18" fmla="*/ 6065794 h 6065794"/>
              <a:gd name="connsiteX19" fmla="*/ 408519 w 6632298"/>
              <a:gd name="connsiteY19" fmla="*/ 6065794 h 6065794"/>
              <a:gd name="connsiteX20" fmla="*/ 0 w 6632298"/>
              <a:gd name="connsiteY20" fmla="*/ 5657275 h 606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32298" h="6065794">
                <a:moveTo>
                  <a:pt x="3966862" y="2636070"/>
                </a:moveTo>
                <a:lnTo>
                  <a:pt x="6375454" y="2636070"/>
                </a:lnTo>
                <a:cubicBezTo>
                  <a:pt x="6517229" y="2636070"/>
                  <a:pt x="6632298" y="2751138"/>
                  <a:pt x="6632298" y="2892914"/>
                </a:cubicBezTo>
                <a:lnTo>
                  <a:pt x="6632298" y="5808949"/>
                </a:lnTo>
                <a:cubicBezTo>
                  <a:pt x="6632298" y="5950725"/>
                  <a:pt x="6517229" y="6065793"/>
                  <a:pt x="6375454" y="6065793"/>
                </a:cubicBezTo>
                <a:lnTo>
                  <a:pt x="4223706" y="6065793"/>
                </a:lnTo>
                <a:cubicBezTo>
                  <a:pt x="4081930" y="6065793"/>
                  <a:pt x="3966862" y="5950725"/>
                  <a:pt x="3966862" y="5808949"/>
                </a:cubicBezTo>
                <a:close/>
                <a:moveTo>
                  <a:pt x="3966795" y="962069"/>
                </a:moveTo>
                <a:lnTo>
                  <a:pt x="6052638" y="962069"/>
                </a:lnTo>
                <a:cubicBezTo>
                  <a:pt x="6139737" y="962069"/>
                  <a:pt x="6210425" y="1032758"/>
                  <a:pt x="6210425" y="1119856"/>
                </a:cubicBezTo>
                <a:lnTo>
                  <a:pt x="6210425" y="2342488"/>
                </a:lnTo>
                <a:cubicBezTo>
                  <a:pt x="6210425" y="2429587"/>
                  <a:pt x="6139737" y="2500275"/>
                  <a:pt x="6052638" y="2500275"/>
                </a:cubicBezTo>
                <a:lnTo>
                  <a:pt x="4124582" y="2500275"/>
                </a:lnTo>
                <a:cubicBezTo>
                  <a:pt x="4037484" y="2500275"/>
                  <a:pt x="3966795" y="2429587"/>
                  <a:pt x="3966795" y="2342488"/>
                </a:cubicBezTo>
                <a:close/>
                <a:moveTo>
                  <a:pt x="0" y="0"/>
                </a:moveTo>
                <a:lnTo>
                  <a:pt x="3404344" y="0"/>
                </a:lnTo>
                <a:cubicBezTo>
                  <a:pt x="3629830" y="0"/>
                  <a:pt x="3812863" y="183033"/>
                  <a:pt x="3812863" y="408519"/>
                </a:cubicBezTo>
                <a:lnTo>
                  <a:pt x="3812863" y="5657275"/>
                </a:lnTo>
                <a:cubicBezTo>
                  <a:pt x="3812863" y="5882761"/>
                  <a:pt x="3629830" y="6065794"/>
                  <a:pt x="3404344" y="6065794"/>
                </a:cubicBezTo>
                <a:lnTo>
                  <a:pt x="408519" y="6065794"/>
                </a:lnTo>
                <a:cubicBezTo>
                  <a:pt x="183033" y="6065794"/>
                  <a:pt x="0" y="5882761"/>
                  <a:pt x="0" y="56572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5770299" y="156919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8" y="275237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01FFB-6E39-6011-1627-07C6366C550C}"/>
              </a:ext>
            </a:extLst>
          </p:cNvPr>
          <p:cNvSpPr/>
          <p:nvPr userDrawn="1"/>
        </p:nvSpPr>
        <p:spPr>
          <a:xfrm>
            <a:off x="5768508" y="5245336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96856" y="1546350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96855" y="1939714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5" y="2759502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4" y="3152866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FA9508BC-9306-FDE0-0469-B78EF725C3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6853" y="4369882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5275DF1C-D4C4-0BDB-C018-FB005A55FE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96853" y="5194097"/>
            <a:ext cx="5020764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CF815F71-D144-7478-4553-05A30B9144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96852" y="5587461"/>
            <a:ext cx="5020764" cy="5182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EFAFD7AE-B351-1DF7-906A-A4F02F9A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884" y="124533"/>
            <a:ext cx="5949732" cy="1174732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71310" y="1763238"/>
            <a:ext cx="456424" cy="45642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6" name="Picture Placeholder 41">
            <a:extLst>
              <a:ext uri="{FF2B5EF4-FFF2-40B4-BE49-F238E27FC236}">
                <a16:creationId xmlns:a16="http://schemas.microsoft.com/office/drawing/2014/main" id="{B033A2AD-B7E9-E903-8594-FCDB9385354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948531" y="293835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7" name="Picture Placeholder 41">
            <a:extLst>
              <a:ext uri="{FF2B5EF4-FFF2-40B4-BE49-F238E27FC236}">
                <a16:creationId xmlns:a16="http://schemas.microsoft.com/office/drawing/2014/main" id="{C14B9B3C-FA5F-F2AF-630B-CE447955E5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75985" y="4155573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  <p:sp>
        <p:nvSpPr>
          <p:cNvPr id="48" name="Picture Placeholder 41">
            <a:extLst>
              <a:ext uri="{FF2B5EF4-FFF2-40B4-BE49-F238E27FC236}">
                <a16:creationId xmlns:a16="http://schemas.microsoft.com/office/drawing/2014/main" id="{209606B8-9DAF-8214-8B38-6808B74ECBC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965157" y="5441299"/>
            <a:ext cx="456424" cy="4564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545469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con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3">
            <a:extLst>
              <a:ext uri="{FF2B5EF4-FFF2-40B4-BE49-F238E27FC236}">
                <a16:creationId xmlns:a16="http://schemas.microsoft.com/office/drawing/2014/main" id="{86616986-27A2-27D9-2ADB-64E4E98A2761}"/>
              </a:ext>
            </a:extLst>
          </p:cNvPr>
          <p:cNvSpPr/>
          <p:nvPr userDrawn="1"/>
        </p:nvSpPr>
        <p:spPr>
          <a:xfrm>
            <a:off x="711199" y="1770926"/>
            <a:ext cx="10769601" cy="4398379"/>
          </a:xfrm>
          <a:prstGeom prst="roundRect">
            <a:avLst>
              <a:gd name="adj" fmla="val 4879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3B0D1-0D16-BAEB-2295-DEFBF6661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15A31D-0E03-A0B9-C4C3-7ED7DFED5135}"/>
              </a:ext>
            </a:extLst>
          </p:cNvPr>
          <p:cNvSpPr/>
          <p:nvPr userDrawn="1"/>
        </p:nvSpPr>
        <p:spPr>
          <a:xfrm>
            <a:off x="931119" y="1977450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303F33-1FEE-A4E2-16B5-DD8031D03671}"/>
              </a:ext>
            </a:extLst>
          </p:cNvPr>
          <p:cNvSpPr/>
          <p:nvPr userDrawn="1"/>
        </p:nvSpPr>
        <p:spPr>
          <a:xfrm>
            <a:off x="5767884" y="3963645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AD10A1-69FA-98DA-237E-6FED0430F613}"/>
              </a:ext>
            </a:extLst>
          </p:cNvPr>
          <p:cNvSpPr/>
          <p:nvPr userDrawn="1"/>
        </p:nvSpPr>
        <p:spPr>
          <a:xfrm>
            <a:off x="5746696" y="194748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80ED486-BC2F-B69C-C2DA-A52DAFC84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57676" y="1954610"/>
            <a:ext cx="3857393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6276D62-6E92-0F5F-E74D-9479F6A6B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7675" y="2347973"/>
            <a:ext cx="3857393" cy="133738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8CCF2E7B-4C21-21DD-ADFC-317D8C7DDF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6853" y="1954610"/>
            <a:ext cx="4582937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90EDED43-FE91-5158-142F-4F91ED1FAD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96852" y="2347973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28038F9E-8A93-B8AD-0906-5690B4A588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96854" y="3976518"/>
            <a:ext cx="4582936" cy="3889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F334AC7-A0F6-4B90-5273-1515A86204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132130" y="2171498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766624EE-8DC6-FB02-D89F-648CFA03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2825A849-7AFD-9E67-925E-59921D9701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D16B83C-4670-A08C-244A-9D6E2D0C331D}"/>
              </a:ext>
            </a:extLst>
          </p:cNvPr>
          <p:cNvSpPr/>
          <p:nvPr userDrawn="1"/>
        </p:nvSpPr>
        <p:spPr>
          <a:xfrm>
            <a:off x="931117" y="4056819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687AE082-4C4F-ECBC-4EB4-8E43F73F374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57674" y="4033979"/>
            <a:ext cx="3857393" cy="4015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1">
            <a:extLst>
              <a:ext uri="{FF2B5EF4-FFF2-40B4-BE49-F238E27FC236}">
                <a16:creationId xmlns:a16="http://schemas.microsoft.com/office/drawing/2014/main" id="{BA5997A4-256B-86DC-EACA-B77CED22040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57673" y="4427342"/>
            <a:ext cx="3857393" cy="1504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41">
            <a:extLst>
              <a:ext uri="{FF2B5EF4-FFF2-40B4-BE49-F238E27FC236}">
                <a16:creationId xmlns:a16="http://schemas.microsoft.com/office/drawing/2014/main" id="{3031366D-DAB8-5B64-5155-73E91B2FF54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935656" y="213930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" name="Picture Placeholder 41">
            <a:extLst>
              <a:ext uri="{FF2B5EF4-FFF2-40B4-BE49-F238E27FC236}">
                <a16:creationId xmlns:a16="http://schemas.microsoft.com/office/drawing/2014/main" id="{CC1D5ED5-DECD-4CDD-1A45-0FED65C2161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122808" y="4245779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Picture Placeholder 41">
            <a:extLst>
              <a:ext uri="{FF2B5EF4-FFF2-40B4-BE49-F238E27FC236}">
                <a16:creationId xmlns:a16="http://schemas.microsoft.com/office/drawing/2014/main" id="{D504054C-A8CB-C3A1-50A6-437DDA37027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961988" y="4152605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897F510A-07AF-41C0-28E0-82CC69E9536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6852" y="4426327"/>
            <a:ext cx="4582937" cy="133738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9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F1468055-D9A0-752D-AA16-07200417CBED}"/>
              </a:ext>
            </a:extLst>
          </p:cNvPr>
          <p:cNvSpPr/>
          <p:nvPr userDrawn="1"/>
        </p:nvSpPr>
        <p:spPr>
          <a:xfrm>
            <a:off x="693143" y="1740558"/>
            <a:ext cx="10685132" cy="4114141"/>
          </a:xfrm>
          <a:prstGeom prst="roundRect">
            <a:avLst>
              <a:gd name="adj" fmla="val 9742"/>
            </a:avLst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9CBF48F-98B7-E48E-AF3A-96224669BF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8097" y="3440902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6697F-FF91-6785-546B-4578FDE66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7CB903-0738-94B5-2FD4-8BF78307A5E1}"/>
              </a:ext>
            </a:extLst>
          </p:cNvPr>
          <p:cNvSpPr/>
          <p:nvPr userDrawn="1"/>
        </p:nvSpPr>
        <p:spPr>
          <a:xfrm>
            <a:off x="783972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E075E9-718A-ADB3-A305-73DD42896CFC}"/>
              </a:ext>
            </a:extLst>
          </p:cNvPr>
          <p:cNvSpPr/>
          <p:nvPr userDrawn="1"/>
        </p:nvSpPr>
        <p:spPr>
          <a:xfrm>
            <a:off x="2860119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0294D8-00B5-2F01-C190-0D4E8D38F3DB}"/>
              </a:ext>
            </a:extLst>
          </p:cNvPr>
          <p:cNvSpPr txBox="1">
            <a:spLocks/>
          </p:cNvSpPr>
          <p:nvPr userDrawn="1"/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 defTabSz="609570" rtl="0" eaLnBrk="1" latinLnBrk="0" hangingPunct="1"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192F9772-BCEC-026A-CBAF-37EC1B6E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2F455975-4AB3-DB54-17CB-F9FD74AC8E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220BACD-ADEB-E588-F4CF-9343E2F155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1200" y="5954713"/>
            <a:ext cx="10683875" cy="307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41">
            <a:extLst>
              <a:ext uri="{FF2B5EF4-FFF2-40B4-BE49-F238E27FC236}">
                <a16:creationId xmlns:a16="http://schemas.microsoft.com/office/drawing/2014/main" id="{B9DC969A-4E0B-3909-1A47-24EBC18DF6E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72932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ABED7C30-2954-002F-5DC4-AEC800BD9C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83493" y="3434951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41">
            <a:extLst>
              <a:ext uri="{FF2B5EF4-FFF2-40B4-BE49-F238E27FC236}">
                <a16:creationId xmlns:a16="http://schemas.microsoft.com/office/drawing/2014/main" id="{AECEE36A-E1A5-C2FA-75EF-D25F1CEE6AD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49079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CA8FD7A-7343-BECB-DB06-C08471DB46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972530" y="3429000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F9058899-E61F-53E0-F809-E33F5DA764A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077158" y="3428999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0F58451E-2153-A4EA-A4B1-10E9F4FDBF1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85427" y="3428998"/>
            <a:ext cx="2085396" cy="21958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11C0D6-9BA5-0171-19A9-643EF7871827}"/>
              </a:ext>
            </a:extLst>
          </p:cNvPr>
          <p:cNvSpPr/>
          <p:nvPr userDrawn="1"/>
        </p:nvSpPr>
        <p:spPr>
          <a:xfrm>
            <a:off x="5006689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Picture Placeholder 41">
            <a:extLst>
              <a:ext uri="{FF2B5EF4-FFF2-40B4-BE49-F238E27FC236}">
                <a16:creationId xmlns:a16="http://schemas.microsoft.com/office/drawing/2014/main" id="{0C9C0A9D-F7B2-4856-6444-CB8C938A6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195649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0E2A305-D406-63C4-A183-B13339FA6180}"/>
              </a:ext>
            </a:extLst>
          </p:cNvPr>
          <p:cNvSpPr/>
          <p:nvPr userDrawn="1"/>
        </p:nvSpPr>
        <p:spPr>
          <a:xfrm>
            <a:off x="7082836" y="2018924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Picture Placeholder 41">
            <a:extLst>
              <a:ext uri="{FF2B5EF4-FFF2-40B4-BE49-F238E27FC236}">
                <a16:creationId xmlns:a16="http://schemas.microsoft.com/office/drawing/2014/main" id="{57221FF7-A2B6-C821-192E-429AD5BF1A9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71796" y="2217936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2419DB-F7AF-03D3-4047-0E3E00B35EDA}"/>
              </a:ext>
            </a:extLst>
          </p:cNvPr>
          <p:cNvSpPr/>
          <p:nvPr userDrawn="1"/>
        </p:nvSpPr>
        <p:spPr>
          <a:xfrm>
            <a:off x="9185323" y="2007022"/>
            <a:ext cx="834344" cy="83434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Picture Placeholder 41">
            <a:extLst>
              <a:ext uri="{FF2B5EF4-FFF2-40B4-BE49-F238E27FC236}">
                <a16:creationId xmlns:a16="http://schemas.microsoft.com/office/drawing/2014/main" id="{44E29BC4-0583-98D9-5818-806EE6CE865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374283" y="2206034"/>
            <a:ext cx="456424" cy="45642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0CFE4D52-0650-9786-5E58-2E83F0FD49D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8097" y="2979915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2D6EF5A0-1306-066F-8745-D0C15AF2F7F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83493" y="2973964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519096A9-3F49-35D0-BEE8-255497A3EFB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972530" y="2968013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E1DD3146-4B17-5D18-3A1B-C5FA08EEF03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077158" y="2968012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9A479DCE-CAF2-D30D-7924-90B4CFE4B4E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185427" y="2968011"/>
            <a:ext cx="2085396" cy="46693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400" b="1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095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Char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7202-E835-EA83-A114-EA79EEFD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63" y="365126"/>
            <a:ext cx="10515600" cy="6760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AA21C-E9C7-517E-BFE0-D5A78F936D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D822A1-4FF4-97FF-343C-FD3D24062BFF}"/>
              </a:ext>
            </a:extLst>
          </p:cNvPr>
          <p:cNvSpPr/>
          <p:nvPr/>
        </p:nvSpPr>
        <p:spPr>
          <a:xfrm>
            <a:off x="1117037" y="1485904"/>
            <a:ext cx="4776326" cy="4776326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009777-D935-4FA6-806E-F24190A530DB}"/>
              </a:ext>
            </a:extLst>
          </p:cNvPr>
          <p:cNvSpPr/>
          <p:nvPr/>
        </p:nvSpPr>
        <p:spPr>
          <a:xfrm>
            <a:off x="1906601" y="3065034"/>
            <a:ext cx="3197196" cy="3197196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187E5B-CE00-F57A-20B5-5F22BA6C31CC}"/>
              </a:ext>
            </a:extLst>
          </p:cNvPr>
          <p:cNvSpPr/>
          <p:nvPr/>
        </p:nvSpPr>
        <p:spPr>
          <a:xfrm>
            <a:off x="2268827" y="3891827"/>
            <a:ext cx="2370403" cy="2370403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" dirty="0">
              <a:latin typeface="+mj-lt"/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6854548-5F67-0A00-248A-C4189C8E86D3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371725" y="1996972"/>
            <a:ext cx="2266950" cy="104775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F9EDE-714B-EAFE-338A-DF576C6F296C}"/>
              </a:ext>
            </a:extLst>
          </p:cNvPr>
          <p:cNvGrpSpPr/>
          <p:nvPr/>
        </p:nvGrpSpPr>
        <p:grpSpPr>
          <a:xfrm>
            <a:off x="6857998" y="2018392"/>
            <a:ext cx="350874" cy="350874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E38A6D9-244A-DA40-5699-70ECB7AAED1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1ACDE798-EB59-2254-5F9A-FAC3C95F063A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B596F21A-4CD2-5946-2A12-2413A3AB97F3}"/>
              </a:ext>
            </a:extLst>
          </p:cNvPr>
          <p:cNvSpPr/>
          <p:nvPr/>
        </p:nvSpPr>
        <p:spPr>
          <a:xfrm>
            <a:off x="6857998" y="2813983"/>
            <a:ext cx="350874" cy="3508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endParaRPr lang="en-US" sz="1600" dirty="0">
              <a:latin typeface="+mj-lt"/>
              <a:cs typeface="Poppins ExtraBold" panose="000009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BF12D1-DAD5-6E63-C0E8-67EA704D98EC}"/>
              </a:ext>
            </a:extLst>
          </p:cNvPr>
          <p:cNvSpPr/>
          <p:nvPr userDrawn="1"/>
        </p:nvSpPr>
        <p:spPr>
          <a:xfrm>
            <a:off x="2709140" y="4670111"/>
            <a:ext cx="1592119" cy="1592119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F8C4E26-019F-A977-DC9B-76BF90087DC0}"/>
              </a:ext>
            </a:extLst>
          </p:cNvPr>
          <p:cNvGrpSpPr/>
          <p:nvPr userDrawn="1"/>
        </p:nvGrpSpPr>
        <p:grpSpPr>
          <a:xfrm>
            <a:off x="6857998" y="4467384"/>
            <a:ext cx="350874" cy="350874"/>
            <a:chOff x="6857998" y="4260137"/>
            <a:chExt cx="350874" cy="3508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145BAF-D394-BA32-E090-0441FE8A9894}"/>
                </a:ext>
              </a:extLst>
            </p:cNvPr>
            <p:cNvSpPr/>
            <p:nvPr userDrawn="1"/>
          </p:nvSpPr>
          <p:spPr>
            <a:xfrm>
              <a:off x="6857998" y="4260137"/>
              <a:ext cx="350874" cy="3508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33" name="Shape 2382">
              <a:extLst>
                <a:ext uri="{FF2B5EF4-FFF2-40B4-BE49-F238E27FC236}">
                  <a16:creationId xmlns:a16="http://schemas.microsoft.com/office/drawing/2014/main" id="{A8F468B6-51E5-77ED-79ED-F1686C330F4B}"/>
                </a:ext>
              </a:extLst>
            </p:cNvPr>
            <p:cNvSpPr/>
            <p:nvPr userDrawn="1"/>
          </p:nvSpPr>
          <p:spPr>
            <a:xfrm>
              <a:off x="6961545" y="4397367"/>
              <a:ext cx="143779" cy="9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34" name="Shape 2382">
            <a:extLst>
              <a:ext uri="{FF2B5EF4-FFF2-40B4-BE49-F238E27FC236}">
                <a16:creationId xmlns:a16="http://schemas.microsoft.com/office/drawing/2014/main" id="{8E1D1B01-12A8-9FBA-CE79-76D219C1D8D3}"/>
              </a:ext>
            </a:extLst>
          </p:cNvPr>
          <p:cNvSpPr/>
          <p:nvPr userDrawn="1"/>
        </p:nvSpPr>
        <p:spPr>
          <a:xfrm>
            <a:off x="6966028" y="2940031"/>
            <a:ext cx="143779" cy="98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9" tIns="19049" rIns="0" bIns="19049" anchor="ctr"/>
          <a:lstStyle/>
          <a:p>
            <a:pPr marL="0" marR="0" lvl="0" indent="0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Arial"/>
              <a:cs typeface="Arial"/>
              <a:sym typeface="Gill San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8FFA4E-4C78-6821-46A9-E16B311DB352}"/>
              </a:ext>
            </a:extLst>
          </p:cNvPr>
          <p:cNvGrpSpPr/>
          <p:nvPr/>
        </p:nvGrpSpPr>
        <p:grpSpPr>
          <a:xfrm>
            <a:off x="6857998" y="3621095"/>
            <a:ext cx="350874" cy="350874"/>
            <a:chOff x="762000" y="5976966"/>
            <a:chExt cx="385226" cy="38522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24DFE5-44C3-9A1B-83D8-FEA2EC488EF6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endParaRPr lang="en-US" sz="1600" dirty="0"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41" name="Shape 2382">
              <a:extLst>
                <a:ext uri="{FF2B5EF4-FFF2-40B4-BE49-F238E27FC236}">
                  <a16:creationId xmlns:a16="http://schemas.microsoft.com/office/drawing/2014/main" id="{0E863FEB-CCD2-35D3-F5FA-FF40347DF312}"/>
                </a:ext>
              </a:extLst>
            </p:cNvPr>
            <p:cNvSpPr/>
            <p:nvPr/>
          </p:nvSpPr>
          <p:spPr>
            <a:xfrm>
              <a:off x="875685" y="6127631"/>
              <a:ext cx="157856" cy="10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62" b="0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0B724787-EE34-EC19-AAA8-78ADA5C28F47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2371725" y="3257902"/>
            <a:ext cx="2266950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AE2BB037-4358-40F4-8FDD-7DE596B21FAB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2635045" y="4050019"/>
            <a:ext cx="1666214" cy="6136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A47FF1C2-5C5E-E417-6C5A-110BBB48493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2792361" y="4851838"/>
            <a:ext cx="1435510" cy="12441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3A9CA03-24C6-D82B-5816-B06192BA663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391963" y="1969884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7">
            <a:extLst>
              <a:ext uri="{FF2B5EF4-FFF2-40B4-BE49-F238E27FC236}">
                <a16:creationId xmlns:a16="http://schemas.microsoft.com/office/drawing/2014/main" id="{71CB06C7-9FA7-F363-7AEF-7A721CAFC357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1963" y="2279187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7">
            <a:extLst>
              <a:ext uri="{FF2B5EF4-FFF2-40B4-BE49-F238E27FC236}">
                <a16:creationId xmlns:a16="http://schemas.microsoft.com/office/drawing/2014/main" id="{14936781-2CEE-AD3E-99FC-98E1B42EF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91963" y="2793382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7">
            <a:extLst>
              <a:ext uri="{FF2B5EF4-FFF2-40B4-BE49-F238E27FC236}">
                <a16:creationId xmlns:a16="http://schemas.microsoft.com/office/drawing/2014/main" id="{445EFFB7-3512-0804-A512-E5E9E6219C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91963" y="310268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7">
            <a:extLst>
              <a:ext uri="{FF2B5EF4-FFF2-40B4-BE49-F238E27FC236}">
                <a16:creationId xmlns:a16="http://schemas.microsoft.com/office/drawing/2014/main" id="{65F3E9F6-3B58-5725-474B-C304A17E06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91963" y="3621095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7">
            <a:extLst>
              <a:ext uri="{FF2B5EF4-FFF2-40B4-BE49-F238E27FC236}">
                <a16:creationId xmlns:a16="http://schemas.microsoft.com/office/drawing/2014/main" id="{A0046C00-0965-9CEA-7D6E-9795788DF5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91963" y="3930398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7">
            <a:extLst>
              <a:ext uri="{FF2B5EF4-FFF2-40B4-BE49-F238E27FC236}">
                <a16:creationId xmlns:a16="http://schemas.microsoft.com/office/drawing/2014/main" id="{14416430-E490-CA5C-4A6E-1F898B6F24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1963" y="4480363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07008683-741C-0948-C680-144A0C3A5C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91963" y="4789666"/>
            <a:ext cx="3683000" cy="371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025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4B800-79C2-F5C0-B02E-DE11B145CA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D7026-3FE9-245A-6092-0A95DD474138}"/>
              </a:ext>
            </a:extLst>
          </p:cNvPr>
          <p:cNvSpPr txBox="1">
            <a:spLocks/>
          </p:cNvSpPr>
          <p:nvPr userDrawn="1"/>
        </p:nvSpPr>
        <p:spPr>
          <a:xfrm>
            <a:off x="11707813" y="6396038"/>
            <a:ext cx="4841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sz="106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D93E8E-E763-8F0A-E745-0E1ED0CC80B3}"/>
              </a:ext>
            </a:extLst>
          </p:cNvPr>
          <p:cNvGrpSpPr/>
          <p:nvPr userDrawn="1"/>
        </p:nvGrpSpPr>
        <p:grpSpPr>
          <a:xfrm>
            <a:off x="711021" y="1761244"/>
            <a:ext cx="294982" cy="294980"/>
            <a:chOff x="762000" y="5976966"/>
            <a:chExt cx="385226" cy="3852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5EA682-2B0F-AC36-C0B4-A87E1FDF26C8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1" name="Shape 2382">
              <a:extLst>
                <a:ext uri="{FF2B5EF4-FFF2-40B4-BE49-F238E27FC236}">
                  <a16:creationId xmlns:a16="http://schemas.microsoft.com/office/drawing/2014/main" id="{EE482A6F-584C-B323-45E4-FBE8E339E5B6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3E080B-78B1-FD74-EED5-8F050240928E}"/>
              </a:ext>
            </a:extLst>
          </p:cNvPr>
          <p:cNvGrpSpPr/>
          <p:nvPr userDrawn="1"/>
        </p:nvGrpSpPr>
        <p:grpSpPr>
          <a:xfrm>
            <a:off x="711021" y="2862456"/>
            <a:ext cx="294982" cy="294980"/>
            <a:chOff x="762000" y="5976966"/>
            <a:chExt cx="385226" cy="3852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97191CF-910B-EFF1-7230-6F3F963E0B51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4" name="Shape 2382">
              <a:extLst>
                <a:ext uri="{FF2B5EF4-FFF2-40B4-BE49-F238E27FC236}">
                  <a16:creationId xmlns:a16="http://schemas.microsoft.com/office/drawing/2014/main" id="{F5921BCB-7581-663D-752E-CE98971E0DE8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47D8FF-8A15-C1C4-3130-5835BCBD9413}"/>
              </a:ext>
            </a:extLst>
          </p:cNvPr>
          <p:cNvGrpSpPr/>
          <p:nvPr userDrawn="1"/>
        </p:nvGrpSpPr>
        <p:grpSpPr>
          <a:xfrm>
            <a:off x="711021" y="4060281"/>
            <a:ext cx="294982" cy="294980"/>
            <a:chOff x="762000" y="5976966"/>
            <a:chExt cx="385226" cy="38522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C5249FB-EE05-B531-D6C4-77ACE9BF4002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17" name="Shape 2382">
              <a:extLst>
                <a:ext uri="{FF2B5EF4-FFF2-40B4-BE49-F238E27FC236}">
                  <a16:creationId xmlns:a16="http://schemas.microsoft.com/office/drawing/2014/main" id="{016BC0C0-B56D-2161-8241-33589AFBF21A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8F18BA-520C-9F69-6001-A7A78836B24B}"/>
              </a:ext>
            </a:extLst>
          </p:cNvPr>
          <p:cNvGrpSpPr/>
          <p:nvPr userDrawn="1"/>
        </p:nvGrpSpPr>
        <p:grpSpPr>
          <a:xfrm>
            <a:off x="711021" y="5254643"/>
            <a:ext cx="294982" cy="294980"/>
            <a:chOff x="762000" y="5976966"/>
            <a:chExt cx="385226" cy="3852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81FEFD-18C6-BF61-9C74-5E40C1AFE4AC}"/>
                </a:ext>
              </a:extLst>
            </p:cNvPr>
            <p:cNvSpPr/>
            <p:nvPr/>
          </p:nvSpPr>
          <p:spPr>
            <a:xfrm>
              <a:off x="762000" y="5976966"/>
              <a:ext cx="385226" cy="3852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en-US" sz="1400" dirty="0">
                <a:solidFill>
                  <a:schemeClr val="tx2"/>
                </a:solidFill>
                <a:latin typeface="+mj-lt"/>
                <a:cs typeface="Poppins ExtraBold" panose="00000900000000000000" pitchFamily="2" charset="0"/>
              </a:endParaRPr>
            </a:p>
          </p:txBody>
        </p:sp>
        <p:sp>
          <p:nvSpPr>
            <p:cNvPr id="20" name="Shape 2382">
              <a:extLst>
                <a:ext uri="{FF2B5EF4-FFF2-40B4-BE49-F238E27FC236}">
                  <a16:creationId xmlns:a16="http://schemas.microsoft.com/office/drawing/2014/main" id="{D0F6E864-9BEB-5DAC-1673-FDF2399C3567}"/>
                </a:ext>
              </a:extLst>
            </p:cNvPr>
            <p:cNvSpPr/>
            <p:nvPr/>
          </p:nvSpPr>
          <p:spPr>
            <a:xfrm>
              <a:off x="855216" y="6113676"/>
              <a:ext cx="198797" cy="135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6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9" tIns="19049" rIns="0" bIns="19049" anchor="ctr"/>
            <a:lstStyle/>
            <a:p>
              <a:pPr marL="0" marR="0" lvl="0" indent="0" algn="ctr" defTabSz="22858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Arial"/>
                <a:cs typeface="Arial"/>
                <a:sym typeface="Gill Sans"/>
              </a:endParaRPr>
            </a:p>
          </p:txBody>
        </p:sp>
      </p:grp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6E29456-2DB4-B8E1-162A-038B8461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7626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F76169BC-209F-D42F-9E28-EF7C848904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010647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Picture Placeholder 42">
            <a:extLst>
              <a:ext uri="{FF2B5EF4-FFF2-40B4-BE49-F238E27FC236}">
                <a16:creationId xmlns:a16="http://schemas.microsoft.com/office/drawing/2014/main" id="{43B326E0-E1AB-6238-FA1E-934EC518AA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98270" y="1659021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594915-0ADD-413E-4821-701D8355595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62894" y="1658938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D6675747-8DFA-1E45-511D-B6FEFE30FA9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62894" y="2868282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3F2B307C-5363-4EAD-BDA2-A7ECD4BF94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62894" y="4060281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41EF027F-9CCC-4DBE-042C-A806147295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62894" y="5252280"/>
            <a:ext cx="4630838" cy="10239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220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787679-7ED1-1B94-E021-A34A1DD5F6B6}"/>
              </a:ext>
            </a:extLst>
          </p:cNvPr>
          <p:cNvSpPr/>
          <p:nvPr userDrawn="1"/>
        </p:nvSpPr>
        <p:spPr>
          <a:xfrm>
            <a:off x="-1" y="112426"/>
            <a:ext cx="12192000" cy="6735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BBB34A4-6151-D510-EB7D-32F89B5C2F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7438" y="200025"/>
            <a:ext cx="6845300" cy="6545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CA784-7746-BA10-06D2-68AE683D5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4A4E3-0103-0371-3E04-F8F2A13F7243}"/>
              </a:ext>
            </a:extLst>
          </p:cNvPr>
          <p:cNvSpPr/>
          <p:nvPr userDrawn="1"/>
        </p:nvSpPr>
        <p:spPr>
          <a:xfrm>
            <a:off x="0" y="1"/>
            <a:ext cx="4430598" cy="686840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DF7183-23F0-04C5-B3F3-B8D4E0B0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2057173"/>
            <a:ext cx="3922294" cy="2467518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53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00684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00684" y="1991498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E291B-1568-613E-EFB3-81D2270B00BE}"/>
              </a:ext>
            </a:extLst>
          </p:cNvPr>
          <p:cNvSpPr txBox="1">
            <a:spLocks/>
          </p:cNvSpPr>
          <p:nvPr userDrawn="1"/>
        </p:nvSpPr>
        <p:spPr>
          <a:xfrm>
            <a:off x="3526618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6284452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BC0283-A5EC-28A8-2401-15E316DDE41D}"/>
              </a:ext>
            </a:extLst>
          </p:cNvPr>
          <p:cNvSpPr txBox="1">
            <a:spLocks/>
          </p:cNvSpPr>
          <p:nvPr userDrawn="1"/>
        </p:nvSpPr>
        <p:spPr>
          <a:xfrm>
            <a:off x="9042286" y="2003929"/>
            <a:ext cx="2462168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6343" y="2016544"/>
            <a:ext cx="227053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6" name="Round Single Corner Rectangle 25">
            <a:extLst>
              <a:ext uri="{FF2B5EF4-FFF2-40B4-BE49-F238E27FC236}">
                <a16:creationId xmlns:a16="http://schemas.microsoft.com/office/drawing/2014/main" id="{7E1E973D-81BB-EF73-9308-ECF2E99AC808}"/>
              </a:ext>
            </a:extLst>
          </p:cNvPr>
          <p:cNvSpPr/>
          <p:nvPr userDrawn="1"/>
        </p:nvSpPr>
        <p:spPr>
          <a:xfrm>
            <a:off x="3513475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87F7C46E-5F0C-86E9-17D1-AA91B2D96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19550" y="2033916"/>
            <a:ext cx="2263359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6296280" y="2008870"/>
            <a:ext cx="245034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8683" y="2033916"/>
            <a:ext cx="2239994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0" name="Round Single Corner Rectangle 29">
            <a:extLst>
              <a:ext uri="{FF2B5EF4-FFF2-40B4-BE49-F238E27FC236}">
                <a16:creationId xmlns:a16="http://schemas.microsoft.com/office/drawing/2014/main" id="{D47B68F1-A4D8-7DE8-B235-B6F376EA3073}"/>
              </a:ext>
            </a:extLst>
          </p:cNvPr>
          <p:cNvSpPr/>
          <p:nvPr userDrawn="1"/>
        </p:nvSpPr>
        <p:spPr>
          <a:xfrm>
            <a:off x="9042286" y="2008870"/>
            <a:ext cx="2474560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D794664D-1C33-1E5D-DBCD-AC8980309A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3093" y="2033916"/>
            <a:ext cx="2240816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6343" y="2794663"/>
            <a:ext cx="2270537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F26DB810-F13C-D798-A4BC-21ABAE632D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19550" y="2817517"/>
            <a:ext cx="2263359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98683" y="2827145"/>
            <a:ext cx="2239994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60190E4A-A1CE-4927-EB88-E0080E0874F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53093" y="2836773"/>
            <a:ext cx="2240816" cy="26724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16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104E1C62-929D-1992-3FFA-8D961F4DF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998" y="-821002"/>
            <a:ext cx="8500003" cy="85000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79262E-116B-B3FD-8B81-62F996CA7F48}"/>
              </a:ext>
            </a:extLst>
          </p:cNvPr>
          <p:cNvSpPr/>
          <p:nvPr userDrawn="1"/>
        </p:nvSpPr>
        <p:spPr>
          <a:xfrm>
            <a:off x="0" y="5844209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55C52-88A7-D5EA-FE0C-2252FAEBBC3D}"/>
              </a:ext>
            </a:extLst>
          </p:cNvPr>
          <p:cNvSpPr/>
          <p:nvPr userDrawn="1"/>
        </p:nvSpPr>
        <p:spPr>
          <a:xfrm>
            <a:off x="-1" y="0"/>
            <a:ext cx="12192000" cy="101379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94A0B2DB-CB8B-7EDA-1B3E-F93A064A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42" y="4495198"/>
            <a:ext cx="11398935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7494311-2DFE-6E01-F5A3-AF92DA97B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77804" y="5820761"/>
            <a:ext cx="7836392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8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876EF-B0EB-A81C-0ECA-B9E3D1B3574C}"/>
              </a:ext>
            </a:extLst>
          </p:cNvPr>
          <p:cNvSpPr txBox="1">
            <a:spLocks/>
          </p:cNvSpPr>
          <p:nvPr userDrawn="1"/>
        </p:nvSpPr>
        <p:spPr>
          <a:xfrm>
            <a:off x="8430830" y="2003928"/>
            <a:ext cx="3426960" cy="4168271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8" name="Round Single Corner Rectangle 27">
            <a:extLst>
              <a:ext uri="{FF2B5EF4-FFF2-40B4-BE49-F238E27FC236}">
                <a16:creationId xmlns:a16="http://schemas.microsoft.com/office/drawing/2014/main" id="{B571796D-36A8-E4CC-FFD2-C4450ADA2C52}"/>
              </a:ext>
            </a:extLst>
          </p:cNvPr>
          <p:cNvSpPr/>
          <p:nvPr userDrawn="1"/>
        </p:nvSpPr>
        <p:spPr>
          <a:xfrm>
            <a:off x="8442659" y="1758576"/>
            <a:ext cx="341513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F785894F-A003-8DE6-48EA-D8535456A9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05220" y="1792705"/>
            <a:ext cx="3117729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A545813A-B187-5055-96AA-C19AF0DB55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605221" y="2935432"/>
            <a:ext cx="3117728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BFDC413-A501-6280-1B8E-BB5C83FD8452}"/>
              </a:ext>
            </a:extLst>
          </p:cNvPr>
          <p:cNvSpPr txBox="1">
            <a:spLocks/>
          </p:cNvSpPr>
          <p:nvPr userDrawn="1"/>
        </p:nvSpPr>
        <p:spPr>
          <a:xfrm>
            <a:off x="4564725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2" name="Round Single Corner Rectangle 31">
            <a:extLst>
              <a:ext uri="{FF2B5EF4-FFF2-40B4-BE49-F238E27FC236}">
                <a16:creationId xmlns:a16="http://schemas.microsoft.com/office/drawing/2014/main" id="{8338BD73-054D-FF7F-238A-EB3F4C1EDE79}"/>
              </a:ext>
            </a:extLst>
          </p:cNvPr>
          <p:cNvSpPr/>
          <p:nvPr userDrawn="1"/>
        </p:nvSpPr>
        <p:spPr>
          <a:xfrm>
            <a:off x="4576553" y="1753191"/>
            <a:ext cx="3647012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181B4106-51C5-6A64-AED5-3E4BADCBEE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7082" y="1787320"/>
            <a:ext cx="3328686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D616573D-5C5B-9CF7-F65B-3442EAD45F0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727082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F2B7EEF-D73A-98CA-ADC0-0841FBFA8292}"/>
              </a:ext>
            </a:extLst>
          </p:cNvPr>
          <p:cNvSpPr txBox="1">
            <a:spLocks/>
          </p:cNvSpPr>
          <p:nvPr userDrawn="1"/>
        </p:nvSpPr>
        <p:spPr>
          <a:xfrm>
            <a:off x="698620" y="1998544"/>
            <a:ext cx="3658840" cy="4168270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41" name="Round Single Corner Rectangle 40">
            <a:extLst>
              <a:ext uri="{FF2B5EF4-FFF2-40B4-BE49-F238E27FC236}">
                <a16:creationId xmlns:a16="http://schemas.microsoft.com/office/drawing/2014/main" id="{65AF6DAD-3CD1-20C2-69E4-B4F03CA89B4D}"/>
              </a:ext>
            </a:extLst>
          </p:cNvPr>
          <p:cNvSpPr/>
          <p:nvPr userDrawn="1"/>
        </p:nvSpPr>
        <p:spPr>
          <a:xfrm>
            <a:off x="710448" y="1753191"/>
            <a:ext cx="3647011" cy="1084726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E227CF8F-61E3-B3D4-6FB9-2B1058B02A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0978" y="1787320"/>
            <a:ext cx="3328685" cy="10453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136D4C19-9655-2DF5-A5E3-973BA4F382A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0979" y="2942079"/>
            <a:ext cx="3328685" cy="308221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631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AD48EF-10BA-AA47-845D-1E24ECBDDBBA}"/>
              </a:ext>
            </a:extLst>
          </p:cNvPr>
          <p:cNvSpPr txBox="1">
            <a:spLocks/>
          </p:cNvSpPr>
          <p:nvPr userDrawn="1"/>
        </p:nvSpPr>
        <p:spPr>
          <a:xfrm>
            <a:off x="712713" y="2189169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23" name="Round Single Corner Rectangle 22">
            <a:extLst>
              <a:ext uri="{FF2B5EF4-FFF2-40B4-BE49-F238E27FC236}">
                <a16:creationId xmlns:a16="http://schemas.microsoft.com/office/drawing/2014/main" id="{F978D54D-28FB-7CD3-F822-CCCF93B12D4C}"/>
              </a:ext>
            </a:extLst>
          </p:cNvPr>
          <p:cNvSpPr/>
          <p:nvPr userDrawn="1"/>
        </p:nvSpPr>
        <p:spPr>
          <a:xfrm>
            <a:off x="712714" y="1766211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CDDC5DBB-8736-49AA-5D0B-F16B2F3D56D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8869" y="1787318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905D96-B1D9-AC61-43AF-BC01A6A26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24ADD0A2-48D1-F357-4D87-DBE0955DB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6D25F59-DE58-D7FB-D4DC-FF73DE174A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4D017F-C773-4887-7FED-9EF0C34662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465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294D600-A70A-276F-B2A0-1DCED9B1562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8374" y="2559119"/>
            <a:ext cx="2090411" cy="31774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1D05056-E365-45CD-DF95-520C778300B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946914" y="2556715"/>
            <a:ext cx="2186072" cy="317742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C382BCF-9372-A23D-2A62-359AD669CC5C}"/>
              </a:ext>
            </a:extLst>
          </p:cNvPr>
          <p:cNvSpPr txBox="1">
            <a:spLocks/>
          </p:cNvSpPr>
          <p:nvPr userDrawn="1"/>
        </p:nvSpPr>
        <p:spPr>
          <a:xfrm>
            <a:off x="5761966" y="2178803"/>
            <a:ext cx="4519873" cy="3614066"/>
          </a:xfrm>
          <a:prstGeom prst="roundRect">
            <a:avLst>
              <a:gd name="adj" fmla="val 6325"/>
            </a:avLst>
          </a:prstGeom>
          <a:solidFill>
            <a:schemeClr val="bg2">
              <a:lumMod val="95000"/>
            </a:schemeClr>
          </a:solidFill>
          <a:ln w="3175" cmpd="sng">
            <a:noFill/>
          </a:ln>
          <a:effectLst/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itchFamily="34" charset="0"/>
                <a:ea typeface="Open Sans Extrabold" pitchFamily="34" charset="0"/>
                <a:cs typeface="Franklin Gothic Book" pitchFamily="34" charset="0"/>
              </a:defRPr>
            </a:lvl1pPr>
          </a:lstStyle>
          <a:p>
            <a:endParaRPr lang="en-JM" sz="1200" dirty="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37" name="Round Single Corner Rectangle 36">
            <a:extLst>
              <a:ext uri="{FF2B5EF4-FFF2-40B4-BE49-F238E27FC236}">
                <a16:creationId xmlns:a16="http://schemas.microsoft.com/office/drawing/2014/main" id="{E0E2F6EC-B482-786F-3BE3-E15B69B2E48C}"/>
              </a:ext>
            </a:extLst>
          </p:cNvPr>
          <p:cNvSpPr/>
          <p:nvPr userDrawn="1"/>
        </p:nvSpPr>
        <p:spPr>
          <a:xfrm>
            <a:off x="5761967" y="1770150"/>
            <a:ext cx="4519874" cy="690209"/>
          </a:xfrm>
          <a:prstGeom prst="round1Rect">
            <a:avLst/>
          </a:prstGeom>
          <a:gradFill>
            <a:gsLst>
              <a:gs pos="0">
                <a:schemeClr val="accent1"/>
              </a:gs>
              <a:gs pos="100000">
                <a:schemeClr val="accent4">
                  <a:alpha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761F031E-54E5-94ED-1D9E-07EF9AB1BA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08122" y="1791257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A9FBCCE-49DD-7D33-31FE-F161DE5E54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62718" y="1795196"/>
            <a:ext cx="2174117" cy="6651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Enter Title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EBF7ED9B-4744-AB8B-6732-636F9D8C45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857627" y="2539109"/>
            <a:ext cx="2090411" cy="3187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D430D5FA-1E83-E631-2545-334F255A0A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996167" y="2536705"/>
            <a:ext cx="2186072" cy="3187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Bef>
                <a:spcPts val="0"/>
              </a:spcBef>
              <a:defRPr sz="1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4048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8DBA197-61D9-24CF-BD29-77D6B72BE6B1}"/>
              </a:ext>
            </a:extLst>
          </p:cNvPr>
          <p:cNvGrpSpPr/>
          <p:nvPr userDrawn="1"/>
        </p:nvGrpSpPr>
        <p:grpSpPr>
          <a:xfrm>
            <a:off x="2597918" y="1794994"/>
            <a:ext cx="1536754" cy="1706416"/>
            <a:chOff x="1206440" y="1794994"/>
            <a:chExt cx="1536754" cy="1706416"/>
          </a:xfrm>
          <a:solidFill>
            <a:schemeClr val="accent2"/>
          </a:solidFill>
        </p:grpSpPr>
        <p:sp>
          <p:nvSpPr>
            <p:cNvPr id="19" name="Isosceles Triangle 77">
              <a:extLst>
                <a:ext uri="{FF2B5EF4-FFF2-40B4-BE49-F238E27FC236}">
                  <a16:creationId xmlns:a16="http://schemas.microsoft.com/office/drawing/2014/main" id="{C535D1DB-47CC-5792-AFF5-F83645D5581E}"/>
                </a:ext>
              </a:extLst>
            </p:cNvPr>
            <p:cNvSpPr/>
            <p:nvPr/>
          </p:nvSpPr>
          <p:spPr>
            <a:xfrm rot="10800000">
              <a:off x="1694015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F7130A-7834-8633-9B0E-01C73069FE8F}"/>
                </a:ext>
              </a:extLst>
            </p:cNvPr>
            <p:cNvSpPr/>
            <p:nvPr/>
          </p:nvSpPr>
          <p:spPr>
            <a:xfrm>
              <a:off x="1206440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8C09D593-D411-0C43-C2EF-82BBE6C356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845593" y="2062220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995E0F-61F9-C368-3F8F-D0226551F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356602-D49C-2575-D592-12885E091BD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4029927"/>
            <a:ext cx="3340858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1958F6-ADC5-18D6-BF58-AE2B68F850D2}"/>
              </a:ext>
            </a:extLst>
          </p:cNvPr>
          <p:cNvCxnSpPr>
            <a:cxnSpLocks/>
          </p:cNvCxnSpPr>
          <p:nvPr userDrawn="1"/>
        </p:nvCxnSpPr>
        <p:spPr>
          <a:xfrm>
            <a:off x="6134300" y="4029927"/>
            <a:ext cx="27432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EF4A6A0-2FEA-D9A4-D051-42BC43FBA162}"/>
              </a:ext>
            </a:extLst>
          </p:cNvPr>
          <p:cNvCxnSpPr>
            <a:cxnSpLocks/>
          </p:cNvCxnSpPr>
          <p:nvPr userDrawn="1"/>
        </p:nvCxnSpPr>
        <p:spPr>
          <a:xfrm>
            <a:off x="3340858" y="4029927"/>
            <a:ext cx="279344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F7A20FD-28EA-4AB3-16C3-265C41ECDA61}"/>
              </a:ext>
            </a:extLst>
          </p:cNvPr>
          <p:cNvSpPr/>
          <p:nvPr userDrawn="1"/>
        </p:nvSpPr>
        <p:spPr>
          <a:xfrm>
            <a:off x="5958972" y="3853578"/>
            <a:ext cx="352698" cy="3526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6DF796-A717-5043-B592-B554C8080014}"/>
              </a:ext>
            </a:extLst>
          </p:cNvPr>
          <p:cNvSpPr/>
          <p:nvPr userDrawn="1"/>
        </p:nvSpPr>
        <p:spPr>
          <a:xfrm>
            <a:off x="3209240" y="3853578"/>
            <a:ext cx="352698" cy="3526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10A7E8-9492-AB7F-CD01-D0D74D00B414}"/>
              </a:ext>
            </a:extLst>
          </p:cNvPr>
          <p:cNvCxnSpPr>
            <a:cxnSpLocks/>
          </p:cNvCxnSpPr>
          <p:nvPr userDrawn="1"/>
        </p:nvCxnSpPr>
        <p:spPr>
          <a:xfrm>
            <a:off x="8877500" y="4029927"/>
            <a:ext cx="33145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3FCE20-0F10-749A-F1B3-7BCF9EAFE5CD}"/>
              </a:ext>
            </a:extLst>
          </p:cNvPr>
          <p:cNvGrpSpPr/>
          <p:nvPr userDrawn="1"/>
        </p:nvGrpSpPr>
        <p:grpSpPr>
          <a:xfrm>
            <a:off x="8084319" y="1794994"/>
            <a:ext cx="1536754" cy="1706416"/>
            <a:chOff x="6692841" y="1794994"/>
            <a:chExt cx="1536754" cy="1706416"/>
          </a:xfrm>
          <a:solidFill>
            <a:schemeClr val="accent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C90D3F-01C2-FC70-59D9-50A896A2B01F}"/>
                </a:ext>
              </a:extLst>
            </p:cNvPr>
            <p:cNvSpPr/>
            <p:nvPr/>
          </p:nvSpPr>
          <p:spPr>
            <a:xfrm>
              <a:off x="6692841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Isosceles Triangle 91">
              <a:extLst>
                <a:ext uri="{FF2B5EF4-FFF2-40B4-BE49-F238E27FC236}">
                  <a16:creationId xmlns:a16="http://schemas.microsoft.com/office/drawing/2014/main" id="{742C730B-E05A-D91F-A863-481991083767}"/>
                </a:ext>
              </a:extLst>
            </p:cNvPr>
            <p:cNvSpPr/>
            <p:nvPr/>
          </p:nvSpPr>
          <p:spPr>
            <a:xfrm rot="10800000">
              <a:off x="7180416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25D56C-9491-30A0-2797-CCDB12A8B5EC}"/>
              </a:ext>
            </a:extLst>
          </p:cNvPr>
          <p:cNvGrpSpPr/>
          <p:nvPr userDrawn="1"/>
        </p:nvGrpSpPr>
        <p:grpSpPr>
          <a:xfrm>
            <a:off x="5347650" y="1794994"/>
            <a:ext cx="1536754" cy="1706416"/>
            <a:chOff x="3956172" y="1794994"/>
            <a:chExt cx="1536754" cy="1706416"/>
          </a:xfrm>
          <a:solidFill>
            <a:schemeClr val="accent3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DAFF3D8-EBA1-664F-22E3-9DFFB7B0914D}"/>
                </a:ext>
              </a:extLst>
            </p:cNvPr>
            <p:cNvSpPr/>
            <p:nvPr/>
          </p:nvSpPr>
          <p:spPr>
            <a:xfrm>
              <a:off x="3956172" y="1794994"/>
              <a:ext cx="1536754" cy="153675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Isosceles Triangle 89">
              <a:extLst>
                <a:ext uri="{FF2B5EF4-FFF2-40B4-BE49-F238E27FC236}">
                  <a16:creationId xmlns:a16="http://schemas.microsoft.com/office/drawing/2014/main" id="{000222E9-3B3B-D420-BD77-4D3EBC2F5957}"/>
                </a:ext>
              </a:extLst>
            </p:cNvPr>
            <p:cNvSpPr/>
            <p:nvPr/>
          </p:nvSpPr>
          <p:spPr>
            <a:xfrm rot="10800000">
              <a:off x="4443747" y="3148711"/>
              <a:ext cx="561604" cy="3526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2DA5B571-B3A5-61D6-2334-A28EBCE15C5F}"/>
              </a:ext>
            </a:extLst>
          </p:cNvPr>
          <p:cNvSpPr/>
          <p:nvPr userDrawn="1"/>
        </p:nvSpPr>
        <p:spPr>
          <a:xfrm>
            <a:off x="8695641" y="3853578"/>
            <a:ext cx="352698" cy="3526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5064D08C-7DA4-52EB-FB79-5C440356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0BBA0556-9941-7243-28DD-6B8074A735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D857116-975C-BBF5-CA0E-A0080861F5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507A34A-1595-0925-F446-F92801171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A34692FF-F181-1D23-6CDC-30D78B6158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B62083F5-E8B3-E3DE-E7E7-64BDA901E7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1ED6227C-B08B-0612-4B0B-F562164E980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11F8004-85AD-D874-B5D2-A3070698BF3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26AC5B60-9D5C-3C69-7BAC-706B5A7AE3A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575300" y="2058718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7" name="Picture Placeholder 44">
            <a:extLst>
              <a:ext uri="{FF2B5EF4-FFF2-40B4-BE49-F238E27FC236}">
                <a16:creationId xmlns:a16="http://schemas.microsoft.com/office/drawing/2014/main" id="{4EAAB028-6ED4-C31C-2C9F-5E8CED09E9D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331996" y="2058717"/>
            <a:ext cx="1041400" cy="10398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0">
            <a:extLst>
              <a:ext uri="{FF2B5EF4-FFF2-40B4-BE49-F238E27FC236}">
                <a16:creationId xmlns:a16="http://schemas.microsoft.com/office/drawing/2014/main" id="{8972ADDD-70B9-EB36-108E-459496BA66D2}"/>
              </a:ext>
            </a:extLst>
          </p:cNvPr>
          <p:cNvSpPr/>
          <p:nvPr userDrawn="1"/>
        </p:nvSpPr>
        <p:spPr>
          <a:xfrm>
            <a:off x="6727760" y="2632697"/>
            <a:ext cx="1018138" cy="461577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7838232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2371125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C45BFE7-C7B4-7459-0BC2-E514277839D2}"/>
              </a:ext>
            </a:extLst>
          </p:cNvPr>
          <p:cNvSpPr/>
          <p:nvPr/>
        </p:nvSpPr>
        <p:spPr>
          <a:xfrm>
            <a:off x="5130888" y="1819723"/>
            <a:ext cx="2087525" cy="20875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0993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12723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101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6732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56732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4100" y="4451350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04100" y="4821238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51468" y="4443455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551468" y="4813343"/>
            <a:ext cx="2684463" cy="1447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9415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12">
            <a:extLst>
              <a:ext uri="{FF2B5EF4-FFF2-40B4-BE49-F238E27FC236}">
                <a16:creationId xmlns:a16="http://schemas.microsoft.com/office/drawing/2014/main" id="{87200C03-5018-165D-0FE6-0D677B2DA923}"/>
              </a:ext>
            </a:extLst>
          </p:cNvPr>
          <p:cNvSpPr/>
          <p:nvPr userDrawn="1"/>
        </p:nvSpPr>
        <p:spPr>
          <a:xfrm>
            <a:off x="7743846" y="2632698"/>
            <a:ext cx="1018138" cy="46157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27A750-45A8-8508-E2EA-E724F6016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37F1A2-5B0F-B254-3DED-67B5BA6B84D1}"/>
              </a:ext>
            </a:extLst>
          </p:cNvPr>
          <p:cNvSpPr/>
          <p:nvPr userDrawn="1"/>
        </p:nvSpPr>
        <p:spPr>
          <a:xfrm>
            <a:off x="6140548" y="1819723"/>
            <a:ext cx="2087526" cy="20875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9AF31-CCF3-6912-48C4-BDC079C2CE21}"/>
              </a:ext>
            </a:extLst>
          </p:cNvPr>
          <p:cNvGrpSpPr/>
          <p:nvPr userDrawn="1"/>
        </p:nvGrpSpPr>
        <p:grpSpPr>
          <a:xfrm>
            <a:off x="700514" y="1819723"/>
            <a:ext cx="2602170" cy="2087526"/>
            <a:chOff x="2309037" y="1819723"/>
            <a:chExt cx="2602170" cy="208752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168FD0D-F88B-2214-CF6B-B6C65A7AF170}"/>
                </a:ext>
              </a:extLst>
            </p:cNvPr>
            <p:cNvSpPr/>
            <p:nvPr/>
          </p:nvSpPr>
          <p:spPr>
            <a:xfrm>
              <a:off x="2309037" y="1819723"/>
              <a:ext cx="2087525" cy="20875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ight Arrow 10">
              <a:extLst>
                <a:ext uri="{FF2B5EF4-FFF2-40B4-BE49-F238E27FC236}">
                  <a16:creationId xmlns:a16="http://schemas.microsoft.com/office/drawing/2014/main" id="{D532AB60-E58A-0D2B-7941-F73BB0DF6EF5}"/>
                </a:ext>
              </a:extLst>
            </p:cNvPr>
            <p:cNvSpPr/>
            <p:nvPr/>
          </p:nvSpPr>
          <p:spPr>
            <a:xfrm>
              <a:off x="3893069" y="2632698"/>
              <a:ext cx="1018138" cy="4615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A126A3-69EA-17D1-4700-2BC8B8AFB834}"/>
              </a:ext>
            </a:extLst>
          </p:cNvPr>
          <p:cNvGrpSpPr/>
          <p:nvPr userDrawn="1"/>
        </p:nvGrpSpPr>
        <p:grpSpPr>
          <a:xfrm>
            <a:off x="3448860" y="1819723"/>
            <a:ext cx="2620527" cy="2087526"/>
            <a:chOff x="5052237" y="1819723"/>
            <a:chExt cx="2620527" cy="2087526"/>
          </a:xfrm>
        </p:grpSpPr>
        <p:sp>
          <p:nvSpPr>
            <p:cNvPr id="22" name="Right Arrow 12">
              <a:extLst>
                <a:ext uri="{FF2B5EF4-FFF2-40B4-BE49-F238E27FC236}">
                  <a16:creationId xmlns:a16="http://schemas.microsoft.com/office/drawing/2014/main" id="{765FC3EE-7B64-B4A5-2F08-952DED045663}"/>
                </a:ext>
              </a:extLst>
            </p:cNvPr>
            <p:cNvSpPr/>
            <p:nvPr/>
          </p:nvSpPr>
          <p:spPr>
            <a:xfrm>
              <a:off x="6654626" y="2632698"/>
              <a:ext cx="1018138" cy="46157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C45BFE7-C7B4-7459-0BC2-E514277839D2}"/>
                </a:ext>
              </a:extLst>
            </p:cNvPr>
            <p:cNvSpPr/>
            <p:nvPr/>
          </p:nvSpPr>
          <p:spPr>
            <a:xfrm>
              <a:off x="5052237" y="1819723"/>
              <a:ext cx="2087525" cy="20875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17B7956-E742-CA36-968D-A3FAE36F2F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70382" y="2180714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19301063-9ECF-5043-FB98-84B3983C2F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30695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2F5BB38F-7FE4-A3B1-C776-00427D8DF4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0417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B302FE5E-0182-F894-DBE8-002D7B46E8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212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7" name="Text Placeholder 38">
            <a:extLst>
              <a:ext uri="{FF2B5EF4-FFF2-40B4-BE49-F238E27FC236}">
                <a16:creationId xmlns:a16="http://schemas.microsoft.com/office/drawing/2014/main" id="{B2A6960D-8E7D-6494-D2E4-F919369E88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0212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07CAB21E-5BDA-5DE9-4ED0-EC87415D66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46163" y="4080961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DE6AAFB4-EA05-31CF-D78F-A4B61B3D2A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46163" y="4507646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36">
            <a:extLst>
              <a:ext uri="{FF2B5EF4-FFF2-40B4-BE49-F238E27FC236}">
                <a16:creationId xmlns:a16="http://schemas.microsoft.com/office/drawing/2014/main" id="{554B5E81-1166-11FF-D41E-021CFA4B53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7875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3C0F7430-753A-30F2-0689-E652A0758C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77875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81B560BF-D50C-34B2-B527-F0A4D701D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F2304ED9-52CF-6E8A-E3D5-1F1D017190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B827D77-2B05-CDC8-8BC2-E32D16CD05F2}"/>
              </a:ext>
            </a:extLst>
          </p:cNvPr>
          <p:cNvSpPr/>
          <p:nvPr userDrawn="1"/>
        </p:nvSpPr>
        <p:spPr>
          <a:xfrm>
            <a:off x="8868077" y="1819723"/>
            <a:ext cx="2087526" cy="208752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6">
            <a:extLst>
              <a:ext uri="{FF2B5EF4-FFF2-40B4-BE49-F238E27FC236}">
                <a16:creationId xmlns:a16="http://schemas.microsoft.com/office/drawing/2014/main" id="{049E12C1-718A-DBA9-2836-F385046E3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37946" y="2211345"/>
            <a:ext cx="1347788" cy="13477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2B2D69A6-7D91-F65E-8C2E-495E218914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05404" y="4073066"/>
            <a:ext cx="2684463" cy="3698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/>
            </a:lvl1pPr>
          </a:lstStyle>
          <a:p>
            <a:pPr lvl="0"/>
            <a:r>
              <a:rPr lang="en-US" dirty="0"/>
              <a:t>Enter Title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79BAB6DE-D2D4-0AD5-B665-44D3A57B6E5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905404" y="4499751"/>
            <a:ext cx="2684463" cy="17613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8564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6C4812-F53D-0DA4-CBF6-8D010BFDF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8558E-AD89-7858-3B40-3BE38606ED5F}"/>
              </a:ext>
            </a:extLst>
          </p:cNvPr>
          <p:cNvCxnSpPr/>
          <p:nvPr userDrawn="1"/>
        </p:nvCxnSpPr>
        <p:spPr>
          <a:xfrm flipV="1">
            <a:off x="975551" y="294603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D77854-5A46-9F3E-3795-CB5CAE7C7F5C}"/>
              </a:ext>
            </a:extLst>
          </p:cNvPr>
          <p:cNvCxnSpPr>
            <a:cxnSpLocks/>
          </p:cNvCxnSpPr>
          <p:nvPr userDrawn="1"/>
        </p:nvCxnSpPr>
        <p:spPr>
          <a:xfrm>
            <a:off x="-846667" y="3876876"/>
            <a:ext cx="1332653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A75302A-A471-9FD4-B569-CBBA10ABD9A5}"/>
              </a:ext>
            </a:extLst>
          </p:cNvPr>
          <p:cNvSpPr/>
          <p:nvPr userDrawn="1"/>
        </p:nvSpPr>
        <p:spPr>
          <a:xfrm>
            <a:off x="857864" y="3758022"/>
            <a:ext cx="235373" cy="23537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DA17A33-ED3D-F174-2EAF-D956190C96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671409" y="3858701"/>
            <a:ext cx="0" cy="15928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55C81616-8F32-40F9-C6E5-75696B25302B}"/>
              </a:ext>
            </a:extLst>
          </p:cNvPr>
          <p:cNvSpPr/>
          <p:nvPr userDrawn="1"/>
        </p:nvSpPr>
        <p:spPr>
          <a:xfrm>
            <a:off x="3570546" y="3758022"/>
            <a:ext cx="235373" cy="2353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1D062D4-2491-2A8D-9622-5100B32E019D}"/>
              </a:ext>
            </a:extLst>
          </p:cNvPr>
          <p:cNvCxnSpPr/>
          <p:nvPr userDrawn="1"/>
        </p:nvCxnSpPr>
        <p:spPr>
          <a:xfrm flipV="1">
            <a:off x="6405051" y="2948351"/>
            <a:ext cx="0" cy="81315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9957E90D-59D3-0CB3-6A9F-C761B321C967}"/>
              </a:ext>
            </a:extLst>
          </p:cNvPr>
          <p:cNvSpPr/>
          <p:nvPr userDrawn="1"/>
        </p:nvSpPr>
        <p:spPr>
          <a:xfrm>
            <a:off x="6283228" y="3758022"/>
            <a:ext cx="235373" cy="2353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718E73A-F14E-61F7-6362-1E7876B12F5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3597" y="3861021"/>
            <a:ext cx="0" cy="140397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9895DC4-278B-C7F1-FCC7-9C49110F18F5}"/>
              </a:ext>
            </a:extLst>
          </p:cNvPr>
          <p:cNvSpPr/>
          <p:nvPr userDrawn="1"/>
        </p:nvSpPr>
        <p:spPr>
          <a:xfrm>
            <a:off x="8995910" y="3758022"/>
            <a:ext cx="235373" cy="2353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DEBB6C-7329-EC27-C8C0-B912AAF45DE3}"/>
              </a:ext>
            </a:extLst>
          </p:cNvPr>
          <p:cNvSpPr txBox="1"/>
          <p:nvPr userDrawn="1"/>
        </p:nvSpPr>
        <p:spPr>
          <a:xfrm>
            <a:off x="7888675" y="4549577"/>
            <a:ext cx="1804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586169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D9A9615D-89F4-12E2-F4DA-C12C17DF78F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25421" y="1822426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B02164F1-7903-5212-B75E-5B4519043CF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80026" y="1818514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C2A58B1-A6AD-DE53-F1DC-27774028F15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035615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155E6D72-672F-B2A6-F772-B944B28395F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477802" y="4571245"/>
            <a:ext cx="1271587" cy="1273175"/>
          </a:xfrm>
          <a:custGeom>
            <a:avLst/>
            <a:gdLst>
              <a:gd name="connsiteX0" fmla="*/ 599874 w 1271587"/>
              <a:gd name="connsiteY0" fmla="*/ 0 h 1273175"/>
              <a:gd name="connsiteX1" fmla="*/ 684688 w 1271587"/>
              <a:gd name="connsiteY1" fmla="*/ 0 h 1273175"/>
              <a:gd name="connsiteX2" fmla="*/ 771723 w 1271587"/>
              <a:gd name="connsiteY2" fmla="*/ 8774 h 1273175"/>
              <a:gd name="connsiteX3" fmla="*/ 1271513 w 1271587"/>
              <a:gd name="connsiteY3" fmla="*/ 508564 h 1273175"/>
              <a:gd name="connsiteX4" fmla="*/ 1271587 w 1271587"/>
              <a:gd name="connsiteY4" fmla="*/ 509297 h 1273175"/>
              <a:gd name="connsiteX5" fmla="*/ 1271587 w 1271587"/>
              <a:gd name="connsiteY5" fmla="*/ 766715 h 1273175"/>
              <a:gd name="connsiteX6" fmla="*/ 1271513 w 1271587"/>
              <a:gd name="connsiteY6" fmla="*/ 767448 h 1273175"/>
              <a:gd name="connsiteX7" fmla="*/ 771723 w 1271587"/>
              <a:gd name="connsiteY7" fmla="*/ 1267238 h 1273175"/>
              <a:gd name="connsiteX8" fmla="*/ 712831 w 1271587"/>
              <a:gd name="connsiteY8" fmla="*/ 1273175 h 1273175"/>
              <a:gd name="connsiteX9" fmla="*/ 571731 w 1271587"/>
              <a:gd name="connsiteY9" fmla="*/ 1273175 h 1273175"/>
              <a:gd name="connsiteX10" fmla="*/ 512839 w 1271587"/>
              <a:gd name="connsiteY10" fmla="*/ 1267238 h 1273175"/>
              <a:gd name="connsiteX11" fmla="*/ 0 w 1271587"/>
              <a:gd name="connsiteY11" fmla="*/ 638006 h 1273175"/>
              <a:gd name="connsiteX12" fmla="*/ 512839 w 1271587"/>
              <a:gd name="connsiteY12" fmla="*/ 8774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273175">
                <a:moveTo>
                  <a:pt x="599874" y="0"/>
                </a:moveTo>
                <a:lnTo>
                  <a:pt x="684688" y="0"/>
                </a:lnTo>
                <a:lnTo>
                  <a:pt x="771723" y="8774"/>
                </a:lnTo>
                <a:cubicBezTo>
                  <a:pt x="1022589" y="60108"/>
                  <a:pt x="1220179" y="257698"/>
                  <a:pt x="1271513" y="508564"/>
                </a:cubicBezTo>
                <a:lnTo>
                  <a:pt x="1271587" y="509297"/>
                </a:lnTo>
                <a:lnTo>
                  <a:pt x="1271587" y="766715"/>
                </a:lnTo>
                <a:lnTo>
                  <a:pt x="1271513" y="767448"/>
                </a:lnTo>
                <a:cubicBezTo>
                  <a:pt x="1220179" y="1018314"/>
                  <a:pt x="1022589" y="1215904"/>
                  <a:pt x="771723" y="1267238"/>
                </a:cubicBezTo>
                <a:lnTo>
                  <a:pt x="712831" y="1273175"/>
                </a:lnTo>
                <a:lnTo>
                  <a:pt x="571731" y="1273175"/>
                </a:lnTo>
                <a:lnTo>
                  <a:pt x="512839" y="1267238"/>
                </a:lnTo>
                <a:cubicBezTo>
                  <a:pt x="220162" y="1207348"/>
                  <a:pt x="0" y="948388"/>
                  <a:pt x="0" y="638006"/>
                </a:cubicBezTo>
                <a:cubicBezTo>
                  <a:pt x="0" y="327624"/>
                  <a:pt x="220162" y="68664"/>
                  <a:pt x="512839" y="8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B144AE5-09E7-53B6-42A7-8ED3C39346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11325" y="2169225"/>
            <a:ext cx="2737669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8FE380C2-ABC2-FE20-1F0E-330F336821E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01071" y="2815465"/>
            <a:ext cx="2737669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65">
            <a:extLst>
              <a:ext uri="{FF2B5EF4-FFF2-40B4-BE49-F238E27FC236}">
                <a16:creationId xmlns:a16="http://schemas.microsoft.com/office/drawing/2014/main" id="{02B0B604-22A0-032A-D66B-10F33986EE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79365" y="2163980"/>
            <a:ext cx="2580270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65">
            <a:extLst>
              <a:ext uri="{FF2B5EF4-FFF2-40B4-BE49-F238E27FC236}">
                <a16:creationId xmlns:a16="http://schemas.microsoft.com/office/drawing/2014/main" id="{BA37FE0B-4BE5-8888-E182-BBDC9F9DECC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69111" y="2810220"/>
            <a:ext cx="2580270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Text Placeholder 65">
            <a:extLst>
              <a:ext uri="{FF2B5EF4-FFF2-40B4-BE49-F238E27FC236}">
                <a16:creationId xmlns:a16="http://schemas.microsoft.com/office/drawing/2014/main" id="{1616A0CF-EB70-D017-A6FB-2EC2350FEF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49000" y="4461777"/>
            <a:ext cx="2612867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7" name="Text Placeholder 65">
            <a:extLst>
              <a:ext uri="{FF2B5EF4-FFF2-40B4-BE49-F238E27FC236}">
                <a16:creationId xmlns:a16="http://schemas.microsoft.com/office/drawing/2014/main" id="{29DD45D0-FD58-D52B-1E6E-24187045642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38746" y="5108017"/>
            <a:ext cx="2612867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65">
            <a:extLst>
              <a:ext uri="{FF2B5EF4-FFF2-40B4-BE49-F238E27FC236}">
                <a16:creationId xmlns:a16="http://schemas.microsoft.com/office/drawing/2014/main" id="{4D63C993-31CF-B02C-D2D4-B4FE901FCC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899325" y="4461777"/>
            <a:ext cx="2187575" cy="63275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9" name="Text Placeholder 65">
            <a:extLst>
              <a:ext uri="{FF2B5EF4-FFF2-40B4-BE49-F238E27FC236}">
                <a16:creationId xmlns:a16="http://schemas.microsoft.com/office/drawing/2014/main" id="{7666A980-15C1-9D2F-98F5-163C3432840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889071" y="5108017"/>
            <a:ext cx="2187575" cy="8096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16E18C-322B-8BE9-9A12-943399EF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FBE21A83-409A-52B1-02C3-D2134B1B506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101600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tx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83322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90E1-DF65-09CA-AD0E-91351F7D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24A513-0746-8045-6E68-040C70C99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98058" y="6395265"/>
            <a:ext cx="484342" cy="365125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FCB852-D50A-6444-F087-0171C0ADE348}"/>
              </a:ext>
            </a:extLst>
          </p:cNvPr>
          <p:cNvGrpSpPr/>
          <p:nvPr/>
        </p:nvGrpSpPr>
        <p:grpSpPr>
          <a:xfrm rot="5400000">
            <a:off x="3574456" y="423260"/>
            <a:ext cx="2061677" cy="6542208"/>
            <a:chOff x="660323" y="339345"/>
            <a:chExt cx="2695875" cy="8751639"/>
          </a:xfrm>
          <a:solidFill>
            <a:schemeClr val="accent5"/>
          </a:solidFill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26792292-DDBB-0283-85E9-0AB22CDD44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1138358"/>
              <a:ext cx="1450571" cy="795262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E8FC813-5363-8143-F1E0-F127ABCDB7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40D416-EB79-D5AC-4B30-61DF7079C7AA}"/>
              </a:ext>
            </a:extLst>
          </p:cNvPr>
          <p:cNvGrpSpPr/>
          <p:nvPr userDrawn="1"/>
        </p:nvGrpSpPr>
        <p:grpSpPr>
          <a:xfrm rot="5400000">
            <a:off x="2149785" y="1092717"/>
            <a:ext cx="2189983" cy="5192204"/>
            <a:chOff x="660322" y="43506"/>
            <a:chExt cx="2695875" cy="6391615"/>
          </a:xfrm>
          <a:solidFill>
            <a:schemeClr val="accent3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4E9CCC2-6A86-824C-C86D-8FDA9EE013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2" y="43506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664BD0-E493-E6CE-213D-F81E2F20C1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40" y="820522"/>
              <a:ext cx="1450571" cy="561459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4313C74-18A4-88FE-BD69-825A3725BDE1}"/>
              </a:ext>
            </a:extLst>
          </p:cNvPr>
          <p:cNvGrpSpPr/>
          <p:nvPr userDrawn="1"/>
        </p:nvGrpSpPr>
        <p:grpSpPr>
          <a:xfrm rot="5400000">
            <a:off x="409446" y="1873507"/>
            <a:ext cx="2585524" cy="3682873"/>
            <a:chOff x="660324" y="339344"/>
            <a:chExt cx="2695875" cy="3716538"/>
          </a:xfrm>
          <a:solidFill>
            <a:schemeClr val="accent2"/>
          </a:solidFill>
        </p:grpSpPr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BD3A106-62A4-6802-946E-BE6D9EECE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60323" y="339345"/>
              <a:ext cx="2695875" cy="1755054"/>
            </a:xfrm>
            <a:custGeom>
              <a:avLst/>
              <a:gdLst>
                <a:gd name="T0" fmla="*/ 57 w 479"/>
                <a:gd name="T1" fmla="*/ 308 h 313"/>
                <a:gd name="T2" fmla="*/ 20 w 479"/>
                <a:gd name="T3" fmla="*/ 293 h 313"/>
                <a:gd name="T4" fmla="*/ 20 w 479"/>
                <a:gd name="T5" fmla="*/ 220 h 313"/>
                <a:gd name="T6" fmla="*/ 239 w 479"/>
                <a:gd name="T7" fmla="*/ 0 h 313"/>
                <a:gd name="T8" fmla="*/ 459 w 479"/>
                <a:gd name="T9" fmla="*/ 220 h 313"/>
                <a:gd name="T10" fmla="*/ 459 w 479"/>
                <a:gd name="T11" fmla="*/ 293 h 313"/>
                <a:gd name="T12" fmla="*/ 385 w 479"/>
                <a:gd name="T13" fmla="*/ 293 h 313"/>
                <a:gd name="T14" fmla="*/ 239 w 479"/>
                <a:gd name="T15" fmla="*/ 147 h 313"/>
                <a:gd name="T16" fmla="*/ 93 w 479"/>
                <a:gd name="T17" fmla="*/ 293 h 313"/>
                <a:gd name="T18" fmla="*/ 57 w 479"/>
                <a:gd name="T19" fmla="*/ 3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313">
                  <a:moveTo>
                    <a:pt x="57" y="308"/>
                  </a:moveTo>
                  <a:cubicBezTo>
                    <a:pt x="43" y="308"/>
                    <a:pt x="30" y="303"/>
                    <a:pt x="20" y="293"/>
                  </a:cubicBezTo>
                  <a:cubicBezTo>
                    <a:pt x="0" y="273"/>
                    <a:pt x="0" y="240"/>
                    <a:pt x="20" y="22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459" y="220"/>
                    <a:pt x="459" y="220"/>
                    <a:pt x="459" y="220"/>
                  </a:cubicBezTo>
                  <a:cubicBezTo>
                    <a:pt x="479" y="240"/>
                    <a:pt x="479" y="273"/>
                    <a:pt x="459" y="293"/>
                  </a:cubicBezTo>
                  <a:cubicBezTo>
                    <a:pt x="438" y="313"/>
                    <a:pt x="406" y="313"/>
                    <a:pt x="385" y="293"/>
                  </a:cubicBezTo>
                  <a:cubicBezTo>
                    <a:pt x="239" y="147"/>
                    <a:pt x="239" y="147"/>
                    <a:pt x="239" y="147"/>
                  </a:cubicBezTo>
                  <a:cubicBezTo>
                    <a:pt x="93" y="293"/>
                    <a:pt x="93" y="293"/>
                    <a:pt x="93" y="293"/>
                  </a:cubicBezTo>
                  <a:cubicBezTo>
                    <a:pt x="83" y="303"/>
                    <a:pt x="70" y="308"/>
                    <a:pt x="57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F31C3D-D881-7AF7-C257-FBBFF29FD1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93239" y="1129635"/>
              <a:ext cx="1450571" cy="292624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386870C-8718-9E79-3DC9-38F88E18E2ED}"/>
              </a:ext>
            </a:extLst>
          </p:cNvPr>
          <p:cNvSpPr txBox="1"/>
          <p:nvPr userDrawn="1"/>
        </p:nvSpPr>
        <p:spPr>
          <a:xfrm>
            <a:off x="761998" y="408801"/>
            <a:ext cx="10668002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endParaRPr lang="en-US" sz="1200" spc="300" dirty="0">
              <a:ea typeface="Montserrat" charset="0"/>
              <a:cs typeface="Montserrat" charset="0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8DC685E-56CF-17DE-5938-6FFAF1AF5A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13" y="3107976"/>
            <a:ext cx="2862262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80C178C3-334E-24B8-363B-E14D23113C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3643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36263EBE-0256-4CD3-72FB-1CC56B728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29802" y="3115981"/>
            <a:ext cx="1866893" cy="12176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5BD548BE-BDD6-3BFD-08BF-7F1C8F147B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76399" y="1819315"/>
            <a:ext cx="4164013" cy="41640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58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59">
            <a:extLst>
              <a:ext uri="{FF2B5EF4-FFF2-40B4-BE49-F238E27FC236}">
                <a16:creationId xmlns:a16="http://schemas.microsoft.com/office/drawing/2014/main" id="{944FAE1B-CA6A-5B89-AA4E-054AAA362DE5}"/>
              </a:ext>
            </a:extLst>
          </p:cNvPr>
          <p:cNvSpPr/>
          <p:nvPr userDrawn="1"/>
        </p:nvSpPr>
        <p:spPr>
          <a:xfrm>
            <a:off x="3649019" y="3581904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AB5A4711-AE78-F7DE-9160-66437E2917C3}"/>
              </a:ext>
            </a:extLst>
          </p:cNvPr>
          <p:cNvSpPr/>
          <p:nvPr/>
        </p:nvSpPr>
        <p:spPr>
          <a:xfrm>
            <a:off x="401321" y="3583337"/>
            <a:ext cx="3145275" cy="2806315"/>
          </a:xfrm>
          <a:custGeom>
            <a:avLst/>
            <a:gdLst>
              <a:gd name="connsiteX0" fmla="*/ 0 w 3145275"/>
              <a:gd name="connsiteY0" fmla="*/ 0 h 2806315"/>
              <a:gd name="connsiteX1" fmla="*/ 225768 w 3145275"/>
              <a:gd name="connsiteY1" fmla="*/ 0 h 2806315"/>
              <a:gd name="connsiteX2" fmla="*/ 330733 w 3145275"/>
              <a:gd name="connsiteY2" fmla="*/ 0 h 2806315"/>
              <a:gd name="connsiteX3" fmla="*/ 2919507 w 3145275"/>
              <a:gd name="connsiteY3" fmla="*/ 0 h 2806315"/>
              <a:gd name="connsiteX4" fmla="*/ 3145275 w 3145275"/>
              <a:gd name="connsiteY4" fmla="*/ 225768 h 2806315"/>
              <a:gd name="connsiteX5" fmla="*/ 3145275 w 3145275"/>
              <a:gd name="connsiteY5" fmla="*/ 2580547 h 2806315"/>
              <a:gd name="connsiteX6" fmla="*/ 2919507 w 3145275"/>
              <a:gd name="connsiteY6" fmla="*/ 2806315 h 2806315"/>
              <a:gd name="connsiteX7" fmla="*/ 225768 w 3145275"/>
              <a:gd name="connsiteY7" fmla="*/ 2806315 h 2806315"/>
              <a:gd name="connsiteX8" fmla="*/ 0 w 3145275"/>
              <a:gd name="connsiteY8" fmla="*/ 2580547 h 2806315"/>
              <a:gd name="connsiteX9" fmla="*/ 0 w 3145275"/>
              <a:gd name="connsiteY9" fmla="*/ 330733 h 2806315"/>
              <a:gd name="connsiteX10" fmla="*/ 0 w 3145275"/>
              <a:gd name="connsiteY10" fmla="*/ 225768 h 280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45275" h="2806315">
                <a:moveTo>
                  <a:pt x="0" y="0"/>
                </a:moveTo>
                <a:lnTo>
                  <a:pt x="225768" y="0"/>
                </a:lnTo>
                <a:lnTo>
                  <a:pt x="330733" y="0"/>
                </a:lnTo>
                <a:lnTo>
                  <a:pt x="2919507" y="0"/>
                </a:lnTo>
                <a:cubicBezTo>
                  <a:pt x="3044195" y="0"/>
                  <a:pt x="3145275" y="101080"/>
                  <a:pt x="3145275" y="225768"/>
                </a:cubicBezTo>
                <a:lnTo>
                  <a:pt x="3145275" y="2580547"/>
                </a:lnTo>
                <a:cubicBezTo>
                  <a:pt x="3145275" y="2705235"/>
                  <a:pt x="3044195" y="2806315"/>
                  <a:pt x="2919507" y="2806315"/>
                </a:cubicBezTo>
                <a:lnTo>
                  <a:pt x="225768" y="2806315"/>
                </a:lnTo>
                <a:cubicBezTo>
                  <a:pt x="101080" y="2806315"/>
                  <a:pt x="0" y="2705235"/>
                  <a:pt x="0" y="2580547"/>
                </a:cubicBezTo>
                <a:lnTo>
                  <a:pt x="0" y="330733"/>
                </a:lnTo>
                <a:lnTo>
                  <a:pt x="0" y="225768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A3919A11-C963-8A26-772D-75CEBE0986F5}"/>
              </a:ext>
            </a:extLst>
          </p:cNvPr>
          <p:cNvSpPr/>
          <p:nvPr userDrawn="1"/>
        </p:nvSpPr>
        <p:spPr>
          <a:xfrm>
            <a:off x="401321" y="1382785"/>
            <a:ext cx="4641316" cy="2002326"/>
          </a:xfrm>
          <a:custGeom>
            <a:avLst/>
            <a:gdLst>
              <a:gd name="connsiteX0" fmla="*/ 0 w 4641316"/>
              <a:gd name="connsiteY0" fmla="*/ 0 h 2002326"/>
              <a:gd name="connsiteX1" fmla="*/ 192744 w 4641316"/>
              <a:gd name="connsiteY1" fmla="*/ 0 h 2002326"/>
              <a:gd name="connsiteX2" fmla="*/ 330733 w 4641316"/>
              <a:gd name="connsiteY2" fmla="*/ 0 h 2002326"/>
              <a:gd name="connsiteX3" fmla="*/ 4448572 w 4641316"/>
              <a:gd name="connsiteY3" fmla="*/ 0 h 2002326"/>
              <a:gd name="connsiteX4" fmla="*/ 4641316 w 4641316"/>
              <a:gd name="connsiteY4" fmla="*/ 192744 h 2002326"/>
              <a:gd name="connsiteX5" fmla="*/ 4641316 w 4641316"/>
              <a:gd name="connsiteY5" fmla="*/ 1809582 h 2002326"/>
              <a:gd name="connsiteX6" fmla="*/ 4448572 w 4641316"/>
              <a:gd name="connsiteY6" fmla="*/ 2002326 h 2002326"/>
              <a:gd name="connsiteX7" fmla="*/ 192744 w 4641316"/>
              <a:gd name="connsiteY7" fmla="*/ 2002326 h 2002326"/>
              <a:gd name="connsiteX8" fmla="*/ 0 w 4641316"/>
              <a:gd name="connsiteY8" fmla="*/ 1809582 h 2002326"/>
              <a:gd name="connsiteX9" fmla="*/ 0 w 4641316"/>
              <a:gd name="connsiteY9" fmla="*/ 330733 h 2002326"/>
              <a:gd name="connsiteX10" fmla="*/ 0 w 4641316"/>
              <a:gd name="connsiteY10" fmla="*/ 192744 h 200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41316" h="2002326">
                <a:moveTo>
                  <a:pt x="0" y="0"/>
                </a:moveTo>
                <a:lnTo>
                  <a:pt x="192744" y="0"/>
                </a:lnTo>
                <a:lnTo>
                  <a:pt x="330733" y="0"/>
                </a:lnTo>
                <a:lnTo>
                  <a:pt x="4448572" y="0"/>
                </a:lnTo>
                <a:cubicBezTo>
                  <a:pt x="4555022" y="0"/>
                  <a:pt x="4641316" y="86294"/>
                  <a:pt x="4641316" y="192744"/>
                </a:cubicBezTo>
                <a:lnTo>
                  <a:pt x="4641316" y="1809582"/>
                </a:lnTo>
                <a:cubicBezTo>
                  <a:pt x="4641316" y="1916032"/>
                  <a:pt x="4555022" y="2002326"/>
                  <a:pt x="4448572" y="2002326"/>
                </a:cubicBezTo>
                <a:lnTo>
                  <a:pt x="192744" y="2002326"/>
                </a:lnTo>
                <a:cubicBezTo>
                  <a:pt x="86294" y="2002326"/>
                  <a:pt x="0" y="1916032"/>
                  <a:pt x="0" y="1809582"/>
                </a:cubicBezTo>
                <a:lnTo>
                  <a:pt x="0" y="330733"/>
                </a:lnTo>
                <a:lnTo>
                  <a:pt x="0" y="192744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0D49B0-34CF-8CCF-4C98-18D6D5D739FE}"/>
              </a:ext>
            </a:extLst>
          </p:cNvPr>
          <p:cNvGrpSpPr/>
          <p:nvPr userDrawn="1"/>
        </p:nvGrpSpPr>
        <p:grpSpPr>
          <a:xfrm>
            <a:off x="412074" y="121861"/>
            <a:ext cx="3012061" cy="982185"/>
            <a:chOff x="5155667" y="805717"/>
            <a:chExt cx="3012061" cy="982185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888CD58E-7B02-DCAE-5F1A-4C56F1F0D21D}"/>
                </a:ext>
              </a:extLst>
            </p:cNvPr>
            <p:cNvSpPr/>
            <p:nvPr/>
          </p:nvSpPr>
          <p:spPr>
            <a:xfrm>
              <a:off x="5155667" y="805717"/>
              <a:ext cx="3012061" cy="982185"/>
            </a:xfrm>
            <a:prstGeom prst="roundRect">
              <a:avLst>
                <a:gd name="adj" fmla="val 2225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ACAEE98-5D29-B4B9-1768-FFE9F9BFC0C2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58FBB2-B330-ACE4-A38D-722C8DC3895A}"/>
              </a:ext>
            </a:extLst>
          </p:cNvPr>
          <p:cNvGrpSpPr/>
          <p:nvPr userDrawn="1"/>
        </p:nvGrpSpPr>
        <p:grpSpPr>
          <a:xfrm>
            <a:off x="9763188" y="363390"/>
            <a:ext cx="2248205" cy="6298667"/>
            <a:chOff x="5155667" y="805717"/>
            <a:chExt cx="2248205" cy="6298667"/>
          </a:xfrm>
          <a:gradFill>
            <a:gsLst>
              <a:gs pos="0">
                <a:schemeClr val="accent2"/>
              </a:gs>
              <a:gs pos="39000">
                <a:schemeClr val="accent3"/>
              </a:gs>
              <a:gs pos="58000">
                <a:schemeClr val="accent1"/>
              </a:gs>
              <a:gs pos="100000">
                <a:schemeClr val="accent5"/>
              </a:gs>
              <a:gs pos="87000">
                <a:schemeClr val="accent4"/>
              </a:gs>
            </a:gsLst>
            <a:lin ang="5400000" scaled="1"/>
          </a:gradFill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0FC433C-DE7B-C179-6C58-54AE78ED518D}"/>
                </a:ext>
              </a:extLst>
            </p:cNvPr>
            <p:cNvSpPr/>
            <p:nvPr/>
          </p:nvSpPr>
          <p:spPr>
            <a:xfrm>
              <a:off x="5155667" y="805717"/>
              <a:ext cx="2248205" cy="6298667"/>
            </a:xfrm>
            <a:prstGeom prst="roundRect">
              <a:avLst>
                <a:gd name="adj" fmla="val 1235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FA4026F-B378-A175-1251-30EA9D241BA3}"/>
                </a:ext>
              </a:extLst>
            </p:cNvPr>
            <p:cNvSpPr/>
            <p:nvPr/>
          </p:nvSpPr>
          <p:spPr>
            <a:xfrm>
              <a:off x="5155667" y="805717"/>
              <a:ext cx="330733" cy="3307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97A5CC6-D4B4-C939-85D6-A5BEC6533DDB}"/>
              </a:ext>
            </a:extLst>
          </p:cNvPr>
          <p:cNvSpPr/>
          <p:nvPr userDrawn="1"/>
        </p:nvSpPr>
        <p:spPr>
          <a:xfrm>
            <a:off x="6591567" y="2379639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4B0053-7591-AAFA-B53B-A63D0B87D02D}"/>
              </a:ext>
            </a:extLst>
          </p:cNvPr>
          <p:cNvSpPr/>
          <p:nvPr userDrawn="1"/>
        </p:nvSpPr>
        <p:spPr>
          <a:xfrm>
            <a:off x="5847465" y="-894462"/>
            <a:ext cx="5350620" cy="4696394"/>
          </a:xfrm>
          <a:prstGeom prst="ellipse">
            <a:avLst/>
          </a:prstGeom>
          <a:gradFill flip="none" rotWithShape="1">
            <a:gsLst>
              <a:gs pos="0">
                <a:srgbClr val="FF00C7">
                  <a:alpha val="18000"/>
                </a:srgbClr>
              </a:gs>
              <a:gs pos="63000">
                <a:srgbClr val="F2F2F2">
                  <a:alpha val="1764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EDE679-E88F-6A40-35F5-69436FC8AB6A}"/>
              </a:ext>
            </a:extLst>
          </p:cNvPr>
          <p:cNvSpPr txBox="1"/>
          <p:nvPr userDrawn="1"/>
        </p:nvSpPr>
        <p:spPr>
          <a:xfrm>
            <a:off x="563453" y="3704557"/>
            <a:ext cx="2947944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By the Numbers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D0F69-B2DA-D47F-6A0D-709171A09E4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8686" y="356636"/>
            <a:ext cx="2769005" cy="599196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Certification Name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822EB7-4B6D-D0E0-5149-14C8A81827CA}"/>
              </a:ext>
            </a:extLst>
          </p:cNvPr>
          <p:cNvSpPr txBox="1"/>
          <p:nvPr userDrawn="1"/>
        </p:nvSpPr>
        <p:spPr>
          <a:xfrm>
            <a:off x="557870" y="145917"/>
            <a:ext cx="2146582" cy="2971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COMPTIA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C07A30-7F40-42C7-E963-A1670A37CEC9}"/>
              </a:ext>
            </a:extLst>
          </p:cNvPr>
          <p:cNvSpPr/>
          <p:nvPr userDrawn="1"/>
        </p:nvSpPr>
        <p:spPr>
          <a:xfrm>
            <a:off x="517012" y="1303762"/>
            <a:ext cx="1953815" cy="18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F108B8-AE33-B373-B0D6-1E787ECA5097}"/>
              </a:ext>
            </a:extLst>
          </p:cNvPr>
          <p:cNvSpPr txBox="1"/>
          <p:nvPr userDrawn="1"/>
        </p:nvSpPr>
        <p:spPr>
          <a:xfrm>
            <a:off x="575813" y="1296810"/>
            <a:ext cx="1895014" cy="2223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b="1" dirty="0">
                <a:ea typeface="Roboto Medium" panose="02000000000000000000" pitchFamily="2" charset="0"/>
                <a:cs typeface="Gill Sans" panose="020B0502020104020203" pitchFamily="34" charset="-79"/>
              </a:rPr>
              <a:t>Skills &amp; Competencies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6F2459E-FBC7-6765-03FD-77F3E31B52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7613" y="3683903"/>
            <a:ext cx="2947471" cy="2835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1"/>
            </a:lvl1pPr>
          </a:lstStyle>
          <a:p>
            <a:pPr lvl="0"/>
            <a:r>
              <a:rPr lang="en-US" dirty="0"/>
              <a:t>Top _________ Job Roles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CDC1DD9-88C8-264D-8B57-A91BAF114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7613" y="4041221"/>
            <a:ext cx="2947471" cy="2238205"/>
          </a:xfrm>
          <a:prstGeom prst="rect">
            <a:avLst/>
          </a:prstGeom>
        </p:spPr>
        <p:txBody>
          <a:bodyPr numCol="2">
            <a:normAutofit/>
          </a:bodyPr>
          <a:lstStyle>
            <a:lvl1pPr marL="115888" indent="-115888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200"/>
            </a:lvl1pPr>
            <a:lvl2pPr algn="l">
              <a:defRPr sz="12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C9334D24-38E7-58A2-D4AC-5107005098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192" y="4041221"/>
            <a:ext cx="2947944" cy="22382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/>
            </a:lvl1pPr>
            <a:lvl2pPr algn="l">
              <a:defRPr sz="11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4" name="Chart Placeholder 53">
            <a:extLst>
              <a:ext uri="{FF2B5EF4-FFF2-40B4-BE49-F238E27FC236}">
                <a16:creationId xmlns:a16="http://schemas.microsoft.com/office/drawing/2014/main" id="{C19B703B-8361-3C47-7E76-DEBC1201E64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528638" y="1519238"/>
            <a:ext cx="4403725" cy="177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964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30637" y="199277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 b="0" i="0" spc="-50" baseline="0">
                <a:solidFill>
                  <a:schemeClr val="tx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0343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986855"/>
            <a:ext cx="10972800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94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 (Gr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1D1C9D-96A0-AC8C-905B-CD5E6D01DE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88901" y="319680"/>
            <a:ext cx="6208432" cy="6218638"/>
          </a:xfrm>
          <a:custGeom>
            <a:avLst/>
            <a:gdLst>
              <a:gd name="connsiteX0" fmla="*/ 1048 w 6208432"/>
              <a:gd name="connsiteY0" fmla="*/ 5063261 h 6218638"/>
              <a:gd name="connsiteX1" fmla="*/ 1746072 w 6208432"/>
              <a:gd name="connsiteY1" fmla="*/ 5063261 h 6218638"/>
              <a:gd name="connsiteX2" fmla="*/ 1870993 w 6208432"/>
              <a:gd name="connsiteY2" fmla="*/ 5188094 h 6218638"/>
              <a:gd name="connsiteX3" fmla="*/ 1870993 w 6208432"/>
              <a:gd name="connsiteY3" fmla="*/ 6093805 h 6218638"/>
              <a:gd name="connsiteX4" fmla="*/ 1746072 w 6208432"/>
              <a:gd name="connsiteY4" fmla="*/ 6218637 h 6218638"/>
              <a:gd name="connsiteX5" fmla="*/ 125969 w 6208432"/>
              <a:gd name="connsiteY5" fmla="*/ 6218637 h 6218638"/>
              <a:gd name="connsiteX6" fmla="*/ 1048 w 6208432"/>
              <a:gd name="connsiteY6" fmla="*/ 6093805 h 6218638"/>
              <a:gd name="connsiteX7" fmla="*/ 142870 w 6208432"/>
              <a:gd name="connsiteY7" fmla="*/ 3366724 h 6218638"/>
              <a:gd name="connsiteX8" fmla="*/ 1727076 w 6208432"/>
              <a:gd name="connsiteY8" fmla="*/ 3366724 h 6218638"/>
              <a:gd name="connsiteX9" fmla="*/ 1869945 w 6208432"/>
              <a:gd name="connsiteY9" fmla="*/ 3509494 h 6218638"/>
              <a:gd name="connsiteX10" fmla="*/ 1869945 w 6208432"/>
              <a:gd name="connsiteY10" fmla="*/ 4878401 h 6218638"/>
              <a:gd name="connsiteX11" fmla="*/ 142870 w 6208432"/>
              <a:gd name="connsiteY11" fmla="*/ 4878401 h 6218638"/>
              <a:gd name="connsiteX12" fmla="*/ 0 w 6208432"/>
              <a:gd name="connsiteY12" fmla="*/ 4735632 h 6218638"/>
              <a:gd name="connsiteX13" fmla="*/ 0 w 6208432"/>
              <a:gd name="connsiteY13" fmla="*/ 3509494 h 6218638"/>
              <a:gd name="connsiteX14" fmla="*/ 142870 w 6208432"/>
              <a:gd name="connsiteY14" fmla="*/ 3366724 h 6218638"/>
              <a:gd name="connsiteX15" fmla="*/ 2045633 w 6208432"/>
              <a:gd name="connsiteY15" fmla="*/ 3366660 h 6218638"/>
              <a:gd name="connsiteX16" fmla="*/ 5915618 w 6208432"/>
              <a:gd name="connsiteY16" fmla="*/ 3366660 h 6218638"/>
              <a:gd name="connsiteX17" fmla="*/ 6208432 w 6208432"/>
              <a:gd name="connsiteY17" fmla="*/ 3659268 h 6218638"/>
              <a:gd name="connsiteX18" fmla="*/ 6208432 w 6208432"/>
              <a:gd name="connsiteY18" fmla="*/ 5926030 h 6218638"/>
              <a:gd name="connsiteX19" fmla="*/ 5915618 w 6208432"/>
              <a:gd name="connsiteY19" fmla="*/ 6218638 h 6218638"/>
              <a:gd name="connsiteX20" fmla="*/ 2338447 w 6208432"/>
              <a:gd name="connsiteY20" fmla="*/ 6218638 h 6218638"/>
              <a:gd name="connsiteX21" fmla="*/ 2045633 w 6208432"/>
              <a:gd name="connsiteY21" fmla="*/ 5926030 h 6218638"/>
              <a:gd name="connsiteX22" fmla="*/ 4311105 w 6208432"/>
              <a:gd name="connsiteY22" fmla="*/ 1438458 h 6218638"/>
              <a:gd name="connsiteX23" fmla="*/ 6027569 w 6208432"/>
              <a:gd name="connsiteY23" fmla="*/ 1438458 h 6218638"/>
              <a:gd name="connsiteX24" fmla="*/ 6181050 w 6208432"/>
              <a:gd name="connsiteY24" fmla="*/ 1591832 h 6218638"/>
              <a:gd name="connsiteX25" fmla="*/ 6181050 w 6208432"/>
              <a:gd name="connsiteY25" fmla="*/ 3029800 h 6218638"/>
              <a:gd name="connsiteX26" fmla="*/ 6027569 w 6208432"/>
              <a:gd name="connsiteY26" fmla="*/ 3183174 h 6218638"/>
              <a:gd name="connsiteX27" fmla="*/ 4464587 w 6208432"/>
              <a:gd name="connsiteY27" fmla="*/ 3183174 h 6218638"/>
              <a:gd name="connsiteX28" fmla="*/ 4311105 w 6208432"/>
              <a:gd name="connsiteY28" fmla="*/ 3029800 h 6218638"/>
              <a:gd name="connsiteX29" fmla="*/ 1 w 6208432"/>
              <a:gd name="connsiteY29" fmla="*/ 0 h 6218638"/>
              <a:gd name="connsiteX30" fmla="*/ 3847523 w 6208432"/>
              <a:gd name="connsiteY30" fmla="*/ 0 h 6218638"/>
              <a:gd name="connsiteX31" fmla="*/ 3880741 w 6208432"/>
              <a:gd name="connsiteY31" fmla="*/ 3350 h 6218638"/>
              <a:gd name="connsiteX32" fmla="*/ 4126968 w 6208432"/>
              <a:gd name="connsiteY32" fmla="*/ 305209 h 6218638"/>
              <a:gd name="connsiteX33" fmla="*/ 4126968 w 6208432"/>
              <a:gd name="connsiteY33" fmla="*/ 2879111 h 6218638"/>
              <a:gd name="connsiteX34" fmla="*/ 3818630 w 6208432"/>
              <a:gd name="connsiteY34" fmla="*/ 3187233 h 6218638"/>
              <a:gd name="connsiteX35" fmla="*/ 308339 w 6208432"/>
              <a:gd name="connsiteY35" fmla="*/ 3187233 h 6218638"/>
              <a:gd name="connsiteX36" fmla="*/ 1 w 6208432"/>
              <a:gd name="connsiteY36" fmla="*/ 2879111 h 621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08432" h="6218638">
                <a:moveTo>
                  <a:pt x="1048" y="5063261"/>
                </a:moveTo>
                <a:lnTo>
                  <a:pt x="1746072" y="5063261"/>
                </a:lnTo>
                <a:cubicBezTo>
                  <a:pt x="1814985" y="5063261"/>
                  <a:pt x="1870993" y="5119165"/>
                  <a:pt x="1870993" y="5188094"/>
                </a:cubicBezTo>
                <a:lnTo>
                  <a:pt x="1870993" y="6093805"/>
                </a:lnTo>
                <a:cubicBezTo>
                  <a:pt x="1870993" y="6162669"/>
                  <a:pt x="1815051" y="6218637"/>
                  <a:pt x="1746072" y="6218637"/>
                </a:cubicBezTo>
                <a:lnTo>
                  <a:pt x="125969" y="6218637"/>
                </a:lnTo>
                <a:cubicBezTo>
                  <a:pt x="57056" y="6218637"/>
                  <a:pt x="1048" y="6162735"/>
                  <a:pt x="1048" y="6093805"/>
                </a:cubicBezTo>
                <a:close/>
                <a:moveTo>
                  <a:pt x="142870" y="3366724"/>
                </a:moveTo>
                <a:lnTo>
                  <a:pt x="1727076" y="3366724"/>
                </a:lnTo>
                <a:cubicBezTo>
                  <a:pt x="1805945" y="3366724"/>
                  <a:pt x="1869945" y="3430680"/>
                  <a:pt x="1869945" y="3509494"/>
                </a:cubicBezTo>
                <a:lnTo>
                  <a:pt x="1869945" y="4878401"/>
                </a:lnTo>
                <a:lnTo>
                  <a:pt x="142870" y="4878401"/>
                </a:lnTo>
                <a:cubicBezTo>
                  <a:pt x="64000" y="4878401"/>
                  <a:pt x="0" y="4814447"/>
                  <a:pt x="0" y="4735632"/>
                </a:cubicBezTo>
                <a:lnTo>
                  <a:pt x="0" y="3509494"/>
                </a:lnTo>
                <a:cubicBezTo>
                  <a:pt x="0" y="3430680"/>
                  <a:pt x="64000" y="3366724"/>
                  <a:pt x="142870" y="3366724"/>
                </a:cubicBezTo>
                <a:close/>
                <a:moveTo>
                  <a:pt x="2045633" y="3366660"/>
                </a:moveTo>
                <a:lnTo>
                  <a:pt x="5915618" y="3366660"/>
                </a:lnTo>
                <a:cubicBezTo>
                  <a:pt x="6077222" y="3366660"/>
                  <a:pt x="6208432" y="3497778"/>
                  <a:pt x="6208432" y="3659268"/>
                </a:cubicBezTo>
                <a:lnTo>
                  <a:pt x="6208432" y="5926030"/>
                </a:lnTo>
                <a:cubicBezTo>
                  <a:pt x="6208432" y="6087521"/>
                  <a:pt x="6077222" y="6218638"/>
                  <a:pt x="5915618" y="6218638"/>
                </a:cubicBezTo>
                <a:lnTo>
                  <a:pt x="2338447" y="6218638"/>
                </a:lnTo>
                <a:cubicBezTo>
                  <a:pt x="2176842" y="6218638"/>
                  <a:pt x="2045633" y="6087521"/>
                  <a:pt x="2045633" y="5926030"/>
                </a:cubicBezTo>
                <a:close/>
                <a:moveTo>
                  <a:pt x="4311105" y="1438458"/>
                </a:moveTo>
                <a:lnTo>
                  <a:pt x="6027569" y="1438458"/>
                </a:lnTo>
                <a:cubicBezTo>
                  <a:pt x="6112269" y="1438458"/>
                  <a:pt x="6181050" y="1507192"/>
                  <a:pt x="6181050" y="1591832"/>
                </a:cubicBezTo>
                <a:lnTo>
                  <a:pt x="6181050" y="3029800"/>
                </a:lnTo>
                <a:cubicBezTo>
                  <a:pt x="6181050" y="3114441"/>
                  <a:pt x="6112269" y="3183174"/>
                  <a:pt x="6027569" y="3183174"/>
                </a:cubicBezTo>
                <a:lnTo>
                  <a:pt x="4464587" y="3183174"/>
                </a:lnTo>
                <a:cubicBezTo>
                  <a:pt x="4379887" y="3183174"/>
                  <a:pt x="4311105" y="3114441"/>
                  <a:pt x="4311105" y="3029800"/>
                </a:cubicBezTo>
                <a:close/>
                <a:moveTo>
                  <a:pt x="1" y="0"/>
                </a:moveTo>
                <a:lnTo>
                  <a:pt x="3847523" y="0"/>
                </a:lnTo>
                <a:lnTo>
                  <a:pt x="3880741" y="3350"/>
                </a:lnTo>
                <a:cubicBezTo>
                  <a:pt x="4021195" y="32100"/>
                  <a:pt x="4126968" y="156401"/>
                  <a:pt x="4126968" y="305209"/>
                </a:cubicBezTo>
                <a:lnTo>
                  <a:pt x="4126968" y="2879111"/>
                </a:lnTo>
                <a:cubicBezTo>
                  <a:pt x="4126968" y="3049177"/>
                  <a:pt x="3988815" y="3187233"/>
                  <a:pt x="3818630" y="3187233"/>
                </a:cubicBezTo>
                <a:lnTo>
                  <a:pt x="308339" y="3187233"/>
                </a:lnTo>
                <a:cubicBezTo>
                  <a:pt x="138155" y="3187233"/>
                  <a:pt x="1" y="3049177"/>
                  <a:pt x="1" y="287911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9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40A67F-FAB4-A3A8-E956-7C68BA6A57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95472" y="2986854"/>
            <a:ext cx="6063917" cy="884289"/>
          </a:xfrm>
        </p:spPr>
        <p:txBody>
          <a:bodyPr lIns="0" rIns="0" anchor="b"/>
          <a:lstStyle>
            <a:lvl1pPr algn="ct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42">
            <a:extLst>
              <a:ext uri="{FF2B5EF4-FFF2-40B4-BE49-F238E27FC236}">
                <a16:creationId xmlns:a16="http://schemas.microsoft.com/office/drawing/2014/main" id="{FD266C5D-8F13-636F-5FF9-5960AEF5BD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8913" y="1195799"/>
            <a:ext cx="4472930" cy="4466397"/>
          </a:xfrm>
          <a:custGeom>
            <a:avLst/>
            <a:gdLst>
              <a:gd name="connsiteX0" fmla="*/ 226124 w 3848413"/>
              <a:gd name="connsiteY0" fmla="*/ 0 h 3842792"/>
              <a:gd name="connsiteX1" fmla="*/ 3612974 w 3848413"/>
              <a:gd name="connsiteY1" fmla="*/ 0 h 3842792"/>
              <a:gd name="connsiteX2" fmla="*/ 3648174 w 3848413"/>
              <a:gd name="connsiteY2" fmla="*/ 10935 h 3842792"/>
              <a:gd name="connsiteX3" fmla="*/ 3848413 w 3848413"/>
              <a:gd name="connsiteY3" fmla="*/ 312911 h 3842792"/>
              <a:gd name="connsiteX4" fmla="*/ 3848413 w 3848413"/>
              <a:gd name="connsiteY4" fmla="*/ 3515048 h 3842792"/>
              <a:gd name="connsiteX5" fmla="*/ 3520592 w 3848413"/>
              <a:gd name="connsiteY5" fmla="*/ 3842792 h 3842792"/>
              <a:gd name="connsiteX6" fmla="*/ 0 w 3848413"/>
              <a:gd name="connsiteY6" fmla="*/ 3842792 h 3842792"/>
              <a:gd name="connsiteX7" fmla="*/ 0 w 3848413"/>
              <a:gd name="connsiteY7" fmla="*/ 238428 h 3842792"/>
              <a:gd name="connsiteX8" fmla="*/ 16479 w 3848413"/>
              <a:gd name="connsiteY8" fmla="*/ 185374 h 3842792"/>
              <a:gd name="connsiteX9" fmla="*/ 190919 w 3848413"/>
              <a:gd name="connsiteY9" fmla="*/ 10935 h 3842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8413" h="3842792">
                <a:moveTo>
                  <a:pt x="226124" y="0"/>
                </a:moveTo>
                <a:lnTo>
                  <a:pt x="3612974" y="0"/>
                </a:lnTo>
                <a:lnTo>
                  <a:pt x="3648174" y="10935"/>
                </a:lnTo>
                <a:cubicBezTo>
                  <a:pt x="3765783" y="60709"/>
                  <a:pt x="3848413" y="177219"/>
                  <a:pt x="3848413" y="312911"/>
                </a:cubicBezTo>
                <a:lnTo>
                  <a:pt x="3848413" y="3515048"/>
                </a:lnTo>
                <a:cubicBezTo>
                  <a:pt x="3848336" y="3695970"/>
                  <a:pt x="3701515" y="3842792"/>
                  <a:pt x="3520592" y="3842792"/>
                </a:cubicBezTo>
                <a:lnTo>
                  <a:pt x="0" y="3842792"/>
                </a:lnTo>
                <a:lnTo>
                  <a:pt x="0" y="238428"/>
                </a:lnTo>
                <a:lnTo>
                  <a:pt x="16479" y="185374"/>
                </a:lnTo>
                <a:cubicBezTo>
                  <a:pt x="49662" y="106961"/>
                  <a:pt x="112505" y="44118"/>
                  <a:pt x="190919" y="109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7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3835CF-B5F5-8424-9BD2-1E100946C7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16804F-6B12-A9F4-FE07-60C259A3209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C90A32"/>
              </a:gs>
              <a:gs pos="66000">
                <a:srgbClr val="A11661"/>
              </a:gs>
              <a:gs pos="0">
                <a:srgbClr val="D03706"/>
              </a:gs>
              <a:gs pos="100000">
                <a:srgbClr val="5125A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11200" y="584200"/>
            <a:ext cx="10160000" cy="64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711200" y="1227221"/>
            <a:ext cx="6705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733" b="0" kern="0" spc="0">
                <a:solidFill>
                  <a:schemeClr val="bg1"/>
                </a:solidFill>
                <a:latin typeface="Roboto Light"/>
                <a:ea typeface="Roboto Light"/>
                <a:cs typeface="Roboto Light"/>
              </a:defRPr>
            </a:lvl1pPr>
            <a:lvl2pPr marL="609585" indent="0">
              <a:buFontTx/>
              <a:buNone/>
              <a:defRPr sz="1400">
                <a:latin typeface="Mission Gothic Regular" pitchFamily="50" charset="0"/>
              </a:defRPr>
            </a:lvl2pPr>
            <a:lvl3pPr marL="1219170" indent="0">
              <a:buFontTx/>
              <a:buNone/>
              <a:defRPr sz="1400">
                <a:latin typeface="Mission Gothic Regular" pitchFamily="50" charset="0"/>
              </a:defRPr>
            </a:lvl3pPr>
            <a:lvl4pPr marL="1828754" indent="0">
              <a:buFontTx/>
              <a:buNone/>
              <a:defRPr sz="1400">
                <a:latin typeface="Mission Gothic Regular" pitchFamily="50" charset="0"/>
              </a:defRPr>
            </a:lvl4pPr>
            <a:lvl5pPr marL="2438339" indent="0">
              <a:buFontTx/>
              <a:buNone/>
              <a:defRPr sz="140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93475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5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102" r:id="rId2"/>
    <p:sldLayoutId id="2147484041" r:id="rId3"/>
    <p:sldLayoutId id="2147484103" r:id="rId4"/>
    <p:sldLayoutId id="2147484054" r:id="rId5"/>
    <p:sldLayoutId id="2147484065" r:id="rId6"/>
    <p:sldLayoutId id="2147484067" r:id="rId7"/>
    <p:sldLayoutId id="2147484089" r:id="rId8"/>
    <p:sldLayoutId id="2147484085" r:id="rId9"/>
    <p:sldLayoutId id="2147484072" r:id="rId10"/>
    <p:sldLayoutId id="2147484088" r:id="rId11"/>
    <p:sldLayoutId id="2147484086" r:id="rId12"/>
    <p:sldLayoutId id="2147484080" r:id="rId13"/>
    <p:sldLayoutId id="2147484087" r:id="rId14"/>
    <p:sldLayoutId id="2147483960" r:id="rId15"/>
    <p:sldLayoutId id="2147484084" r:id="rId16"/>
    <p:sldLayoutId id="2147484056" r:id="rId17"/>
    <p:sldLayoutId id="2147484057" r:id="rId18"/>
    <p:sldLayoutId id="2147484055" r:id="rId19"/>
    <p:sldLayoutId id="2147484058" r:id="rId20"/>
    <p:sldLayoutId id="2147484104" r:id="rId21"/>
    <p:sldLayoutId id="2147484062" r:id="rId22"/>
    <p:sldLayoutId id="2147484091" r:id="rId23"/>
    <p:sldLayoutId id="2147484092" r:id="rId24"/>
    <p:sldLayoutId id="2147484093" r:id="rId25"/>
    <p:sldLayoutId id="2147484094" r:id="rId26"/>
    <p:sldLayoutId id="2147484095" r:id="rId27"/>
    <p:sldLayoutId id="2147484096" r:id="rId28"/>
    <p:sldLayoutId id="2147484059" r:id="rId29"/>
    <p:sldLayoutId id="2147484060" r:id="rId30"/>
    <p:sldLayoutId id="2147484076" r:id="rId31"/>
    <p:sldLayoutId id="2147484064" r:id="rId32"/>
    <p:sldLayoutId id="2147484061" r:id="rId33"/>
    <p:sldLayoutId id="2147484078" r:id="rId34"/>
    <p:sldLayoutId id="2147484083" r:id="rId35"/>
    <p:sldLayoutId id="2147484063" r:id="rId36"/>
    <p:sldLayoutId id="2147484068" r:id="rId37"/>
    <p:sldLayoutId id="2147484069" r:id="rId38"/>
    <p:sldLayoutId id="2147484073" r:id="rId39"/>
    <p:sldLayoutId id="2147484077" r:id="rId40"/>
    <p:sldLayoutId id="2147484074" r:id="rId41"/>
    <p:sldLayoutId id="2147484070" r:id="rId42"/>
    <p:sldLayoutId id="2147484079" r:id="rId43"/>
    <p:sldLayoutId id="2147484082" r:id="rId44"/>
    <p:sldLayoutId id="2147484071" r:id="rId45"/>
    <p:sldLayoutId id="2147484075" r:id="rId46"/>
    <p:sldLayoutId id="2147484081" r:id="rId47"/>
    <p:sldLayoutId id="2147484105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35FAFF-FE6A-8395-6471-2D871C65A9C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131566-FD38-DC17-74D8-2185042B75AF}"/>
              </a:ext>
            </a:extLst>
          </p:cNvPr>
          <p:cNvSpPr/>
          <p:nvPr/>
        </p:nvSpPr>
        <p:spPr>
          <a:xfrm>
            <a:off x="-3136" y="5829931"/>
            <a:ext cx="12195136" cy="1028069"/>
          </a:xfrm>
          <a:prstGeom prst="rect">
            <a:avLst/>
          </a:prstGeom>
          <a:gradFill>
            <a:gsLst>
              <a:gs pos="34000">
                <a:schemeClr val="accent1"/>
              </a:gs>
              <a:gs pos="69970">
                <a:schemeClr val="accent4"/>
              </a:gs>
              <a:gs pos="0">
                <a:schemeClr val="accent2"/>
              </a:gs>
              <a:gs pos="100000">
                <a:schemeClr val="accent4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336E38-7456-D1B4-A133-6AD9A5E0CD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9239" y="5922927"/>
            <a:ext cx="6030912" cy="84207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Industry Research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December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EE6DB6-39AD-AD29-D599-21C83ED4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47" y="719483"/>
            <a:ext cx="7959883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IT Industry Outlook 2025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</a:br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ANZ</a:t>
            </a:r>
          </a:p>
        </p:txBody>
      </p:sp>
    </p:spTree>
    <p:extLst>
      <p:ext uri="{BB962C8B-B14F-4D97-AF65-F5344CB8AC3E}">
        <p14:creationId xmlns:p14="http://schemas.microsoft.com/office/powerpoint/2010/main" val="372877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4334-3A04-AB9D-D2AA-DA6530C19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DD74-D4F1-83BA-316E-8CFF76D3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17766"/>
            <a:ext cx="1022411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End user organizations taking a more measured approach to technology while dealing with AI challenges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C50B3F-BB64-72AC-5DF9-4E89BBE0747F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EC6143-7B42-B8DE-F339-8517F1B2B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93297"/>
              </p:ext>
            </p:extLst>
          </p:nvPr>
        </p:nvGraphicFramePr>
        <p:xfrm>
          <a:off x="518251" y="1849109"/>
          <a:ext cx="4933784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1A3D9C5-18E9-2204-81DA-C63C4930B532}"/>
              </a:ext>
            </a:extLst>
          </p:cNvPr>
          <p:cNvSpPr txBox="1"/>
          <p:nvPr/>
        </p:nvSpPr>
        <p:spPr>
          <a:xfrm>
            <a:off x="575031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Expected approach to technology implementation</a:t>
            </a:r>
          </a:p>
        </p:txBody>
      </p:sp>
      <p:sp>
        <p:nvSpPr>
          <p:cNvPr id="12" name="Google Shape;197;p29">
            <a:extLst>
              <a:ext uri="{FF2B5EF4-FFF2-40B4-BE49-F238E27FC236}">
                <a16:creationId xmlns:a16="http://schemas.microsoft.com/office/drawing/2014/main" id="{DBB04B5F-FE01-2637-31B8-187F81E8E906}"/>
              </a:ext>
            </a:extLst>
          </p:cNvPr>
          <p:cNvSpPr txBox="1">
            <a:spLocks/>
          </p:cNvSpPr>
          <p:nvPr/>
        </p:nvSpPr>
        <p:spPr>
          <a:xfrm>
            <a:off x="837024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ANZ | n=126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9A852A8-86A8-FC98-F3BB-2BDCF02ED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806057"/>
              </p:ext>
            </p:extLst>
          </p:nvPr>
        </p:nvGraphicFramePr>
        <p:xfrm>
          <a:off x="5030027" y="1642871"/>
          <a:ext cx="7034134" cy="487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3F0E6BE-139F-299F-5C61-91B9CD53ED95}"/>
              </a:ext>
            </a:extLst>
          </p:cNvPr>
          <p:cNvSpPr txBox="1"/>
          <p:nvPr/>
        </p:nvSpPr>
        <p:spPr>
          <a:xfrm>
            <a:off x="6578600" y="1319706"/>
            <a:ext cx="50383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incorporating AI</a:t>
            </a:r>
          </a:p>
        </p:txBody>
      </p:sp>
    </p:spTree>
    <p:extLst>
      <p:ext uri="{BB962C8B-B14F-4D97-AF65-F5344CB8AC3E}">
        <p14:creationId xmlns:p14="http://schemas.microsoft.com/office/powerpoint/2010/main" val="1182332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6B1D8-D4B1-6BC8-0E54-5C9D6BE6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4B506-48B0-4651-1D64-2E30E1C8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3" y="329100"/>
            <a:ext cx="9290388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customers continue to view technology as a strategic asset, helping drive partnering options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4A44B-4CA5-DF47-3C88-D3EE10FF380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3D43780C-2663-8175-E1CE-E17231A38CEB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ANZ | n=129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F061D4-9361-A7BB-22F6-3B3EE5B9D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052842"/>
              </p:ext>
            </p:extLst>
          </p:nvPr>
        </p:nvGraphicFramePr>
        <p:xfrm>
          <a:off x="481424" y="1839098"/>
          <a:ext cx="5097611" cy="4148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81B6C4-BAA1-162A-EE0B-FF57421EF099}"/>
              </a:ext>
            </a:extLst>
          </p:cNvPr>
          <p:cNvSpPr txBox="1"/>
          <p:nvPr/>
        </p:nvSpPr>
        <p:spPr>
          <a:xfrm>
            <a:off x="481424" y="1333054"/>
            <a:ext cx="52589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Technology mindset of customers in past 12 months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C6FD8D1-5605-C80E-1B63-1477020AC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09623"/>
              </p:ext>
            </p:extLst>
          </p:nvPr>
        </p:nvGraphicFramePr>
        <p:xfrm>
          <a:off x="7479323" y="1934308"/>
          <a:ext cx="2848707" cy="3484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707">
                  <a:extLst>
                    <a:ext uri="{9D8B030D-6E8A-4147-A177-3AD203B41FA5}">
                      <a16:colId xmlns:a16="http://schemas.microsoft.com/office/drawing/2014/main" val="1582474261"/>
                    </a:ext>
                  </a:extLst>
                </a:gridCol>
              </a:tblGrid>
              <a:tr h="12313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47%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Fill skills gaps in areas our company doesn’t excel or feature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57481"/>
                  </a:ext>
                </a:extLst>
              </a:tr>
              <a:tr h="1126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46%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Gain access to partners with vertical experience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286009"/>
                  </a:ext>
                </a:extLst>
              </a:tr>
              <a:tr h="1126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45%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C353C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</a:rPr>
                        <a:t>Present more comprehensive set of offerings to customers</a:t>
                      </a:r>
                    </a:p>
                  </a:txBody>
                  <a:tcPr anchor="ctr">
                    <a:solidFill>
                      <a:srgbClr val="D3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31299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C5928B4-5C4E-301D-EFD4-F4FE600E16C3}"/>
              </a:ext>
            </a:extLst>
          </p:cNvPr>
          <p:cNvSpPr txBox="1"/>
          <p:nvPr/>
        </p:nvSpPr>
        <p:spPr>
          <a:xfrm>
            <a:off x="6166047" y="1439627"/>
            <a:ext cx="52078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reasons for partnering with other channel firms</a:t>
            </a:r>
          </a:p>
        </p:txBody>
      </p:sp>
    </p:spTree>
    <p:extLst>
      <p:ext uri="{BB962C8B-B14F-4D97-AF65-F5344CB8AC3E}">
        <p14:creationId xmlns:p14="http://schemas.microsoft.com/office/powerpoint/2010/main" val="352962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1D37D-9500-4B37-33A5-6DE51E44D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8861E6-3C75-1F80-FB7A-BFDBE3E210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958828"/>
              </p:ext>
            </p:extLst>
          </p:nvPr>
        </p:nvGraphicFramePr>
        <p:xfrm>
          <a:off x="198408" y="1944046"/>
          <a:ext cx="5888736" cy="4168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C945259-DEC3-BF3B-47D6-1D7156FF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 wide variety of applications drives demand for integration and robust data practices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69ED27-2B75-E9C4-8FFC-ED4A963FD444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7FA546-BAE4-D721-6540-C3E71B5A3D56}"/>
              </a:ext>
            </a:extLst>
          </p:cNvPr>
          <p:cNvSpPr txBox="1"/>
          <p:nvPr/>
        </p:nvSpPr>
        <p:spPr>
          <a:xfrm>
            <a:off x="1129553" y="1518849"/>
            <a:ext cx="3845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Mix of applications used in workflow</a:t>
            </a:r>
          </a:p>
        </p:txBody>
      </p:sp>
      <p:sp>
        <p:nvSpPr>
          <p:cNvPr id="7" name="Google Shape;197;p29">
            <a:extLst>
              <a:ext uri="{FF2B5EF4-FFF2-40B4-BE49-F238E27FC236}">
                <a16:creationId xmlns:a16="http://schemas.microsoft.com/office/drawing/2014/main" id="{DB6687A1-E681-7EC5-26FB-0A71C23FC547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ANZ | n=126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7DB2E3C-3041-334D-C114-0A5DDC9D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684549"/>
              </p:ext>
            </p:extLst>
          </p:nvPr>
        </p:nvGraphicFramePr>
        <p:xfrm>
          <a:off x="4989486" y="1496815"/>
          <a:ext cx="7034134" cy="4675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D68AF9-AD1F-50F9-F642-2BC0DA3A3744}"/>
              </a:ext>
            </a:extLst>
          </p:cNvPr>
          <p:cNvSpPr txBox="1"/>
          <p:nvPr/>
        </p:nvSpPr>
        <p:spPr>
          <a:xfrm>
            <a:off x="6572768" y="1170807"/>
            <a:ext cx="42679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Challenges in building data practices</a:t>
            </a:r>
          </a:p>
        </p:txBody>
      </p:sp>
    </p:spTree>
    <p:extLst>
      <p:ext uri="{BB962C8B-B14F-4D97-AF65-F5344CB8AC3E}">
        <p14:creationId xmlns:p14="http://schemas.microsoft.com/office/powerpoint/2010/main" val="307231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65515-FDA4-86E6-D6D7-99881F987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B2373-5F0F-60E8-0B59-857FA931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2878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community generally favors greater standardized oversight of MSPs, especially as business becomes more global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AFB9C7-E648-2112-DD4B-28D80A461978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1148539-02DD-EBD8-48F0-79135058DB01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ANZ | n=129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DAB6A7-E067-4274-DC45-D6127AEDF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449665"/>
              </p:ext>
            </p:extLst>
          </p:nvPr>
        </p:nvGraphicFramePr>
        <p:xfrm>
          <a:off x="847725" y="2047515"/>
          <a:ext cx="4981575" cy="41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BE6A68-027E-FB9B-83BA-5019C7F637E7}"/>
              </a:ext>
            </a:extLst>
          </p:cNvPr>
          <p:cNvSpPr txBox="1"/>
          <p:nvPr/>
        </p:nvSpPr>
        <p:spPr>
          <a:xfrm>
            <a:off x="644520" y="1525805"/>
            <a:ext cx="53279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Whether MSPs should be subject to stricter regulations</a:t>
            </a:r>
          </a:p>
        </p:txBody>
      </p:sp>
      <p:sp>
        <p:nvSpPr>
          <p:cNvPr id="5" name="Graphic 24">
            <a:extLst>
              <a:ext uri="{FF2B5EF4-FFF2-40B4-BE49-F238E27FC236}">
                <a16:creationId xmlns:a16="http://schemas.microsoft.com/office/drawing/2014/main" id="{3C7BB2A6-8EA4-65B8-3DA6-BCE8AD72388B}"/>
              </a:ext>
            </a:extLst>
          </p:cNvPr>
          <p:cNvSpPr>
            <a:spLocks noChangeAspect="1"/>
          </p:cNvSpPr>
          <p:nvPr/>
        </p:nvSpPr>
        <p:spPr>
          <a:xfrm rot="5400000">
            <a:off x="6698528" y="1824426"/>
            <a:ext cx="466344" cy="72386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54%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9" name="Graphic 24">
            <a:extLst>
              <a:ext uri="{FF2B5EF4-FFF2-40B4-BE49-F238E27FC236}">
                <a16:creationId xmlns:a16="http://schemas.microsoft.com/office/drawing/2014/main" id="{584BB077-AD57-7BC4-1F85-155949123836}"/>
              </a:ext>
            </a:extLst>
          </p:cNvPr>
          <p:cNvSpPr>
            <a:spLocks noChangeAspect="1"/>
          </p:cNvSpPr>
          <p:nvPr/>
        </p:nvSpPr>
        <p:spPr>
          <a:xfrm rot="5400000">
            <a:off x="6680825" y="2665104"/>
            <a:ext cx="466344" cy="72387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50%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0" name="Graphic 24">
            <a:extLst>
              <a:ext uri="{FF2B5EF4-FFF2-40B4-BE49-F238E27FC236}">
                <a16:creationId xmlns:a16="http://schemas.microsoft.com/office/drawing/2014/main" id="{E308354C-4CE1-7BB7-4D81-A3DB3F41A6CE}"/>
              </a:ext>
            </a:extLst>
          </p:cNvPr>
          <p:cNvSpPr>
            <a:spLocks noChangeAspect="1"/>
          </p:cNvSpPr>
          <p:nvPr/>
        </p:nvSpPr>
        <p:spPr>
          <a:xfrm rot="5400000">
            <a:off x="6680255" y="4356078"/>
            <a:ext cx="466344" cy="72273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43%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A022DD32-EC6F-7015-51AD-CA951E5CC10F}"/>
              </a:ext>
            </a:extLst>
          </p:cNvPr>
          <p:cNvSpPr>
            <a:spLocks noChangeAspect="1"/>
          </p:cNvSpPr>
          <p:nvPr/>
        </p:nvSpPr>
        <p:spPr>
          <a:xfrm rot="5400000">
            <a:off x="6687967" y="5183460"/>
            <a:ext cx="466344" cy="707299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43%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2" name="Graphic 24">
            <a:extLst>
              <a:ext uri="{FF2B5EF4-FFF2-40B4-BE49-F238E27FC236}">
                <a16:creationId xmlns:a16="http://schemas.microsoft.com/office/drawing/2014/main" id="{5C9968EC-AE46-87DA-3E11-68423AA69408}"/>
              </a:ext>
            </a:extLst>
          </p:cNvPr>
          <p:cNvSpPr>
            <a:spLocks noChangeAspect="1"/>
          </p:cNvSpPr>
          <p:nvPr/>
        </p:nvSpPr>
        <p:spPr>
          <a:xfrm rot="5400000">
            <a:off x="6684503" y="3507122"/>
            <a:ext cx="466344" cy="720450"/>
          </a:xfrm>
          <a:custGeom>
            <a:avLst/>
            <a:gdLst>
              <a:gd name="connsiteX0" fmla="*/ 0 w 4762500"/>
              <a:gd name="connsiteY0" fmla="*/ 0 h 4762500"/>
              <a:gd name="connsiteX1" fmla="*/ 4038791 w 4762500"/>
              <a:gd name="connsiteY1" fmla="*/ 0 h 4762500"/>
              <a:gd name="connsiteX2" fmla="*/ 4762500 w 4762500"/>
              <a:gd name="connsiteY2" fmla="*/ 723710 h 4762500"/>
              <a:gd name="connsiteX3" fmla="*/ 4762500 w 4762500"/>
              <a:gd name="connsiteY3" fmla="*/ 4038791 h 4762500"/>
              <a:gd name="connsiteX4" fmla="*/ 4038791 w 4762500"/>
              <a:gd name="connsiteY4" fmla="*/ 4762500 h 4762500"/>
              <a:gd name="connsiteX5" fmla="*/ 723710 w 4762500"/>
              <a:gd name="connsiteY5" fmla="*/ 4762500 h 4762500"/>
              <a:gd name="connsiteX6" fmla="*/ 0 w 4762500"/>
              <a:gd name="connsiteY6" fmla="*/ 4038791 h 4762500"/>
              <a:gd name="connsiteX7" fmla="*/ 0 w 4762500"/>
              <a:gd name="connsiteY7" fmla="*/ 0 h 4762500"/>
              <a:gd name="connsiteX8" fmla="*/ 0 w 4762500"/>
              <a:gd name="connsiteY8" fmla="*/ 0 h 476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2500" h="4762500">
                <a:moveTo>
                  <a:pt x="0" y="0"/>
                </a:moveTo>
                <a:lnTo>
                  <a:pt x="4038791" y="0"/>
                </a:lnTo>
                <a:cubicBezTo>
                  <a:pt x="4438174" y="0"/>
                  <a:pt x="4762500" y="324326"/>
                  <a:pt x="4762500" y="723710"/>
                </a:cubicBezTo>
                <a:lnTo>
                  <a:pt x="4762500" y="4038791"/>
                </a:lnTo>
                <a:cubicBezTo>
                  <a:pt x="4762500" y="4438174"/>
                  <a:pt x="4438174" y="4762500"/>
                  <a:pt x="4038791" y="4762500"/>
                </a:cubicBezTo>
                <a:lnTo>
                  <a:pt x="723710" y="4762500"/>
                </a:lnTo>
                <a:cubicBezTo>
                  <a:pt x="324326" y="4762500"/>
                  <a:pt x="0" y="4438174"/>
                  <a:pt x="0" y="4038791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  <a:ln w="0" cap="flat">
            <a:noFill/>
            <a:prstDash val="solid"/>
            <a:miter/>
          </a:ln>
        </p:spPr>
        <p:txBody>
          <a:bodyPr vert="vert270" lIns="0" tIns="0" rIns="0" bIns="0" rtlCol="0" anchor="ctr"/>
          <a:lstStyle/>
          <a:p>
            <a:pPr lvl="0" algn="ctr"/>
            <a:r>
              <a:rPr lang="en-US" sz="1600" b="1" dirty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44%</a:t>
            </a:r>
            <a:endParaRPr lang="en-US" sz="1600" b="1" dirty="0">
              <a:latin typeface="Inter SemiBold" panose="02000503000000020004" pitchFamily="2" charset="0"/>
              <a:ea typeface="Inter SemiBold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16C50-D10E-EC78-0FD9-E91EDD0A2D4A}"/>
              </a:ext>
            </a:extLst>
          </p:cNvPr>
          <p:cNvSpPr txBox="1"/>
          <p:nvPr/>
        </p:nvSpPr>
        <p:spPr>
          <a:xfrm>
            <a:off x="7293636" y="2032472"/>
            <a:ext cx="36175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Navigating different country regulations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5F86EE-6703-7DF8-C5D5-96B882E98D51}"/>
              </a:ext>
            </a:extLst>
          </p:cNvPr>
          <p:cNvSpPr txBox="1"/>
          <p:nvPr/>
        </p:nvSpPr>
        <p:spPr>
          <a:xfrm>
            <a:off x="7274788" y="2873150"/>
            <a:ext cx="39050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Communications effectiveness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398087-AC34-2E18-1447-A994C4CF30A8}"/>
              </a:ext>
            </a:extLst>
          </p:cNvPr>
          <p:cNvSpPr txBox="1"/>
          <p:nvPr/>
        </p:nvSpPr>
        <p:spPr>
          <a:xfrm>
            <a:off x="7274788" y="4563554"/>
            <a:ext cx="29016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Currency differences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7D90C3-9E02-623C-7EFD-616FB09030F9}"/>
              </a:ext>
            </a:extLst>
          </p:cNvPr>
          <p:cNvSpPr txBox="1"/>
          <p:nvPr/>
        </p:nvSpPr>
        <p:spPr>
          <a:xfrm>
            <a:off x="7293635" y="5418484"/>
            <a:ext cx="30950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Tax/tariff implications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42A84-1FDA-F335-D335-EE4A7A975033}"/>
              </a:ext>
            </a:extLst>
          </p:cNvPr>
          <p:cNvSpPr txBox="1"/>
          <p:nvPr/>
        </p:nvSpPr>
        <p:spPr>
          <a:xfrm>
            <a:off x="7296745" y="3718352"/>
            <a:ext cx="3748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Understanding different business models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92001-820A-BF44-144C-B75B8833541A}"/>
              </a:ext>
            </a:extLst>
          </p:cNvPr>
          <p:cNvSpPr txBox="1"/>
          <p:nvPr/>
        </p:nvSpPr>
        <p:spPr>
          <a:xfrm>
            <a:off x="6815003" y="1308495"/>
            <a:ext cx="38211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Top challenges to global customers or supply chain partners</a:t>
            </a:r>
          </a:p>
        </p:txBody>
      </p:sp>
    </p:spTree>
    <p:extLst>
      <p:ext uri="{BB962C8B-B14F-4D97-AF65-F5344CB8AC3E}">
        <p14:creationId xmlns:p14="http://schemas.microsoft.com/office/powerpoint/2010/main" val="398125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E29BD-23F5-632E-588F-1DF4A997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F8CB-0090-3E29-7891-B9D5DF8F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2" y="389482"/>
            <a:ext cx="10880337" cy="6430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Skill gaps exist in every technical field, with SMBs acknowledging need for advanced skills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3F1AE6-6842-4EAB-5B0F-CA85CA005A57}"/>
              </a:ext>
            </a:extLst>
          </p:cNvPr>
          <p:cNvCxnSpPr>
            <a:cxnSpLocks/>
          </p:cNvCxnSpPr>
          <p:nvPr/>
        </p:nvCxnSpPr>
        <p:spPr>
          <a:xfrm>
            <a:off x="837024" y="943148"/>
            <a:ext cx="10342810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1C787ED-2D17-1D8D-043E-503E627DF6C3}"/>
              </a:ext>
            </a:extLst>
          </p:cNvPr>
          <p:cNvSpPr/>
          <p:nvPr/>
        </p:nvSpPr>
        <p:spPr>
          <a:xfrm>
            <a:off x="4637902" y="3739214"/>
            <a:ext cx="1828800" cy="1828800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21%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IT Support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5CECCE-DC2C-76A8-8EA2-FD8489DC5B28}"/>
              </a:ext>
            </a:extLst>
          </p:cNvPr>
          <p:cNvSpPr/>
          <p:nvPr/>
        </p:nvSpPr>
        <p:spPr>
          <a:xfrm>
            <a:off x="2915806" y="3767132"/>
            <a:ext cx="1981149" cy="1981149"/>
          </a:xfrm>
          <a:prstGeom prst="ellipse">
            <a:avLst/>
          </a:prstGeom>
          <a:solidFill>
            <a:srgbClr val="D3D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29%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Data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288CBB-9064-384C-B7F2-D238AD269219}"/>
              </a:ext>
            </a:extLst>
          </p:cNvPr>
          <p:cNvSpPr/>
          <p:nvPr/>
        </p:nvSpPr>
        <p:spPr>
          <a:xfrm>
            <a:off x="980301" y="3933965"/>
            <a:ext cx="2185243" cy="2185243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37%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Infrastructure</a:t>
            </a:r>
          </a:p>
          <a:p>
            <a:pPr algn="ctr"/>
            <a:endParaRPr lang="en-US" sz="140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3941FC-A51F-4488-0ACD-3B1FE89F15EA}"/>
              </a:ext>
            </a:extLst>
          </p:cNvPr>
          <p:cNvSpPr/>
          <p:nvPr/>
        </p:nvSpPr>
        <p:spPr>
          <a:xfrm>
            <a:off x="3632062" y="1684141"/>
            <a:ext cx="2377440" cy="2377440"/>
          </a:xfrm>
          <a:prstGeom prst="ellipse">
            <a:avLst/>
          </a:prstGeom>
          <a:solidFill>
            <a:srgbClr val="7F9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40%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Software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EB8CF3-AA54-D436-DA82-02F3529E0CB3}"/>
              </a:ext>
            </a:extLst>
          </p:cNvPr>
          <p:cNvSpPr/>
          <p:nvPr/>
        </p:nvSpPr>
        <p:spPr>
          <a:xfrm>
            <a:off x="837024" y="1471221"/>
            <a:ext cx="2926080" cy="2926080"/>
          </a:xfrm>
          <a:prstGeom prst="ellipse">
            <a:avLst/>
          </a:prstGeom>
          <a:solidFill>
            <a:srgbClr val="2C3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latin typeface="Inter" panose="02000503000000020004" pitchFamily="2" charset="0"/>
                <a:ea typeface="Inter" panose="02000503000000020004" pitchFamily="2" charset="0"/>
              </a:rPr>
              <a:t>42%</a:t>
            </a:r>
          </a:p>
          <a:p>
            <a:pPr algn="ctr"/>
            <a:r>
              <a:rPr lang="en-US" sz="1400" dirty="0">
                <a:latin typeface="Inter" panose="02000503000000020004" pitchFamily="2" charset="0"/>
                <a:ea typeface="Inter" panose="02000503000000020004" pitchFamily="2" charset="0"/>
              </a:rPr>
              <a:t>Cybersecurity</a:t>
            </a:r>
          </a:p>
        </p:txBody>
      </p:sp>
      <p:sp>
        <p:nvSpPr>
          <p:cNvPr id="27" name="Google Shape;197;p29">
            <a:extLst>
              <a:ext uri="{FF2B5EF4-FFF2-40B4-BE49-F238E27FC236}">
                <a16:creationId xmlns:a16="http://schemas.microsoft.com/office/drawing/2014/main" id="{D51E8D65-0E38-3724-B9CC-19AD7A7F7890}"/>
              </a:ext>
            </a:extLst>
          </p:cNvPr>
          <p:cNvSpPr txBox="1">
            <a:spLocks/>
          </p:cNvSpPr>
          <p:nvPr/>
        </p:nvSpPr>
        <p:spPr>
          <a:xfrm>
            <a:off x="644520" y="6261550"/>
            <a:ext cx="6400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50" b="0" dirty="0">
                <a:solidFill>
                  <a:schemeClr val="tx2">
                    <a:lumMod val="75000"/>
                  </a:schemeClr>
                </a:solidFill>
                <a:latin typeface="Inter ExtraLight" panose="02000503000000020004" pitchFamily="2" charset="0"/>
                <a:ea typeface="Inter ExtraLight" panose="02000503000000020004" pitchFamily="2" charset="0"/>
                <a:cs typeface="Calibri Light" panose="020F0302020204030204" pitchFamily="34" charset="0"/>
              </a:rPr>
              <a:t>Source: CompTIA IT Industry Outlook 2025 ANZ | n=126, n=129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1EDE6-972A-9AD6-813A-B17F6D929A68}"/>
              </a:ext>
            </a:extLst>
          </p:cNvPr>
          <p:cNvSpPr txBox="1"/>
          <p:nvPr/>
        </p:nvSpPr>
        <p:spPr>
          <a:xfrm>
            <a:off x="1273417" y="1091852"/>
            <a:ext cx="49793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Areas with greatest skill gaps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D149A4-E60F-A6D5-86DA-9BCFBDB8F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475274"/>
              </p:ext>
            </p:extLst>
          </p:nvPr>
        </p:nvGraphicFramePr>
        <p:xfrm>
          <a:off x="6884300" y="1993816"/>
          <a:ext cx="4505959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AA5B62C-4BE4-C4CD-E4D5-59BF4A89DB9B}"/>
              </a:ext>
            </a:extLst>
          </p:cNvPr>
          <p:cNvSpPr txBox="1"/>
          <p:nvPr/>
        </p:nvSpPr>
        <p:spPr>
          <a:xfrm>
            <a:off x="7030567" y="1408020"/>
            <a:ext cx="40793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chemeClr val="tx2">
                    <a:lumMod val="50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</a:rPr>
              <a:t>Channel firm viewpoints of SMB attitudes toward technology in past 12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B1F81-DE2B-6DC8-BEF8-42C1ED96F01B}"/>
              </a:ext>
            </a:extLst>
          </p:cNvPr>
          <p:cNvSpPr txBox="1"/>
          <p:nvPr/>
        </p:nvSpPr>
        <p:spPr>
          <a:xfrm>
            <a:off x="10479233" y="2770526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About the same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550C3-EC76-46AF-8ED3-97D044294F3A}"/>
              </a:ext>
            </a:extLst>
          </p:cNvPr>
          <p:cNvSpPr txBox="1"/>
          <p:nvPr/>
        </p:nvSpPr>
        <p:spPr>
          <a:xfrm>
            <a:off x="9120079" y="5026587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Less interested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0F892-B16B-262F-3222-218053C87834}"/>
              </a:ext>
            </a:extLst>
          </p:cNvPr>
          <p:cNvSpPr txBox="1"/>
          <p:nvPr/>
        </p:nvSpPr>
        <p:spPr>
          <a:xfrm>
            <a:off x="6476020" y="3564280"/>
            <a:ext cx="12614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Need more help</a:t>
            </a:r>
          </a:p>
        </p:txBody>
      </p:sp>
    </p:spTree>
    <p:extLst>
      <p:ext uri="{BB962C8B-B14F-4D97-AF65-F5344CB8AC3E}">
        <p14:creationId xmlns:p14="http://schemas.microsoft.com/office/powerpoint/2010/main" val="1848508871"/>
      </p:ext>
    </p:extLst>
  </p:cSld>
  <p:clrMapOvr>
    <a:masterClrMapping/>
  </p:clrMapOvr>
</p:sld>
</file>

<file path=ppt/theme/theme1.xml><?xml version="1.0" encoding="utf-8"?>
<a:theme xmlns:a="http://schemas.openxmlformats.org/drawingml/2006/main" name="Footer">
  <a:themeElements>
    <a:clrScheme name="Custom 28">
      <a:dk1>
        <a:srgbClr val="586169"/>
      </a:dk1>
      <a:lt1>
        <a:sysClr val="window" lastClr="FFFFFF"/>
      </a:lt1>
      <a:dk2>
        <a:srgbClr val="3A4650"/>
      </a:dk2>
      <a:lt2>
        <a:srgbClr val="FFFFFF"/>
      </a:lt2>
      <a:accent1>
        <a:srgbClr val="C8102E"/>
      </a:accent1>
      <a:accent2>
        <a:srgbClr val="D03706"/>
      </a:accent2>
      <a:accent3>
        <a:srgbClr val="C01143"/>
      </a:accent3>
      <a:accent4>
        <a:srgbClr val="9B1181"/>
      </a:accent4>
      <a:accent5>
        <a:srgbClr val="9012A2"/>
      </a:accent5>
      <a:accent6>
        <a:srgbClr val="6312B1"/>
      </a:accent6>
      <a:hlink>
        <a:srgbClr val="03A4DC"/>
      </a:hlink>
      <a:folHlink>
        <a:srgbClr val="CE2CF4"/>
      </a:folHlink>
    </a:clrScheme>
    <a:fontScheme name="Roboto Font Theme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marL="0" marR="0" indent="0" algn="l" defTabSz="914400" rtl="0" eaLnBrk="1" fontAlgn="auto" latinLnBrk="0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>
            <a:ln>
              <a:noFill/>
            </a:ln>
            <a:effectLst/>
            <a:uLnTx/>
            <a:uFillTx/>
            <a:latin typeface="Montserra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mpTIA Colors">
    <a:dk1>
      <a:sysClr val="windowText" lastClr="000000"/>
    </a:dk1>
    <a:lt1>
      <a:sysClr val="window" lastClr="FFFFFF"/>
    </a:lt1>
    <a:dk2>
      <a:srgbClr val="36434D"/>
    </a:dk2>
    <a:lt2>
      <a:srgbClr val="EEECE1"/>
    </a:lt2>
    <a:accent1>
      <a:srgbClr val="E01921"/>
    </a:accent1>
    <a:accent2>
      <a:srgbClr val="EC742A"/>
    </a:accent2>
    <a:accent3>
      <a:srgbClr val="F8A721"/>
    </a:accent3>
    <a:accent4>
      <a:srgbClr val="B7D110"/>
    </a:accent4>
    <a:accent5>
      <a:srgbClr val="008ABD"/>
    </a:accent5>
    <a:accent6>
      <a:srgbClr val="7F4B9A"/>
    </a:accent6>
    <a:hlink>
      <a:srgbClr val="E2161A"/>
    </a:hlink>
    <a:folHlink>
      <a:srgbClr val="5760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65284</TotalTime>
  <Words>317</Words>
  <Application>Microsoft Macintosh PowerPoint</Application>
  <PresentationFormat>Widescreen</PresentationFormat>
  <Paragraphs>68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Inter</vt:lpstr>
      <vt:lpstr>Inter ExtraLight</vt:lpstr>
      <vt:lpstr>Inter SemiBold</vt:lpstr>
      <vt:lpstr>Mission Gothic Regular</vt:lpstr>
      <vt:lpstr>Montserrat</vt:lpstr>
      <vt:lpstr>Montserrat Light</vt:lpstr>
      <vt:lpstr>Roboto</vt:lpstr>
      <vt:lpstr>Roboto Light</vt:lpstr>
      <vt:lpstr>Roboto Medium</vt:lpstr>
      <vt:lpstr>Footer</vt:lpstr>
      <vt:lpstr>IT Industry Outlook 2025 ANZ</vt:lpstr>
      <vt:lpstr>End user organizations taking a more measured approach to technology while dealing with AI challenges</vt:lpstr>
      <vt:lpstr>Channel firm customers continue to view technology as a strategic asset, helping drive partnering options</vt:lpstr>
      <vt:lpstr>A wide variety of applications drives demand for integration and robust data practices</vt:lpstr>
      <vt:lpstr>Channel community generally favors greater standardized oversight of MSPs, especially as business becomes more global</vt:lpstr>
      <vt:lpstr>Skill gaps exist in every technical field, with SMBs acknowledging need for advanced skills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Barnat</dc:creator>
  <cp:lastModifiedBy>Seth Robinson</cp:lastModifiedBy>
  <cp:revision>510</cp:revision>
  <cp:lastPrinted>2024-04-03T13:36:30Z</cp:lastPrinted>
  <dcterms:created xsi:type="dcterms:W3CDTF">2022-06-28T02:31:29Z</dcterms:created>
  <dcterms:modified xsi:type="dcterms:W3CDTF">2024-11-25T20:16:32Z</dcterms:modified>
</cp:coreProperties>
</file>