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93455" r:id="rId4"/>
    <p:sldMasterId id="2147493481" r:id="rId5"/>
  </p:sldMasterIdLst>
  <p:notesMasterIdLst>
    <p:notesMasterId r:id="rId37"/>
  </p:notesMasterIdLst>
  <p:handoutMasterIdLst>
    <p:handoutMasterId r:id="rId38"/>
  </p:handoutMasterIdLst>
  <p:sldIdLst>
    <p:sldId id="258" r:id="rId6"/>
    <p:sldId id="296" r:id="rId7"/>
    <p:sldId id="297" r:id="rId8"/>
    <p:sldId id="335" r:id="rId9"/>
    <p:sldId id="312" r:id="rId10"/>
    <p:sldId id="325" r:id="rId11"/>
    <p:sldId id="315" r:id="rId12"/>
    <p:sldId id="326" r:id="rId13"/>
    <p:sldId id="313" r:id="rId14"/>
    <p:sldId id="327" r:id="rId15"/>
    <p:sldId id="316" r:id="rId16"/>
    <p:sldId id="328" r:id="rId17"/>
    <p:sldId id="317" r:id="rId18"/>
    <p:sldId id="321" r:id="rId19"/>
    <p:sldId id="322" r:id="rId20"/>
    <p:sldId id="329" r:id="rId21"/>
    <p:sldId id="333" r:id="rId22"/>
    <p:sldId id="330" r:id="rId23"/>
    <p:sldId id="331" r:id="rId24"/>
    <p:sldId id="323" r:id="rId25"/>
    <p:sldId id="334" r:id="rId26"/>
    <p:sldId id="319" r:id="rId27"/>
    <p:sldId id="307" r:id="rId28"/>
    <p:sldId id="309" r:id="rId29"/>
    <p:sldId id="311" r:id="rId30"/>
    <p:sldId id="314" r:id="rId31"/>
    <p:sldId id="324" r:id="rId32"/>
    <p:sldId id="320" r:id="rId33"/>
    <p:sldId id="303" r:id="rId34"/>
    <p:sldId id="304" r:id="rId35"/>
    <p:sldId id="332" r:id="rId36"/>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71">
          <p15:clr>
            <a:srgbClr val="A4A3A4"/>
          </p15:clr>
        </p15:guide>
        <p15:guide id="2" orient="horz" pos="542">
          <p15:clr>
            <a:srgbClr val="A4A3A4"/>
          </p15:clr>
        </p15:guide>
        <p15:guide id="3" orient="horz" pos="3097">
          <p15:clr>
            <a:srgbClr val="A4A3A4"/>
          </p15:clr>
        </p15:guide>
        <p15:guide id="4" orient="horz" pos="1620">
          <p15:clr>
            <a:srgbClr val="A4A3A4"/>
          </p15:clr>
        </p15:guide>
        <p15:guide id="5" pos="2880">
          <p15:clr>
            <a:srgbClr val="A4A3A4"/>
          </p15:clr>
        </p15:guide>
        <p15:guide id="6" pos="282">
          <p15:clr>
            <a:srgbClr val="A4A3A4"/>
          </p15:clr>
        </p15:guide>
        <p15:guide id="7" pos="468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76068"/>
    <a:srgbClr val="69727B"/>
    <a:srgbClr val="57197C"/>
    <a:srgbClr val="004872"/>
    <a:srgbClr val="61A729"/>
    <a:srgbClr val="C88D00"/>
    <a:srgbClr val="C35B15"/>
    <a:srgbClr val="A1A8CF"/>
    <a:srgbClr val="C5CBCF"/>
    <a:srgbClr val="36434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927" autoAdjust="0"/>
    <p:restoredTop sz="98113" autoAdjust="0"/>
  </p:normalViewPr>
  <p:slideViewPr>
    <p:cSldViewPr snapToGrid="0" snapToObjects="1">
      <p:cViewPr varScale="1">
        <p:scale>
          <a:sx n="118" d="100"/>
          <a:sy n="118" d="100"/>
        </p:scale>
        <p:origin x="870" y="108"/>
      </p:cViewPr>
      <p:guideLst>
        <p:guide orient="horz" pos="471"/>
        <p:guide orient="horz" pos="542"/>
        <p:guide orient="horz" pos="3097"/>
        <p:guide orient="horz" pos="1620"/>
        <p:guide pos="2880"/>
        <p:guide pos="282"/>
        <p:guide pos="4685"/>
      </p:guideLst>
    </p:cSldViewPr>
  </p:slideViewPr>
  <p:outlineViewPr>
    <p:cViewPr>
      <p:scale>
        <a:sx n="33" d="100"/>
        <a:sy n="33" d="100"/>
      </p:scale>
      <p:origin x="6" y="0"/>
    </p:cViewPr>
  </p:outlineViewPr>
  <p:notesTextViewPr>
    <p:cViewPr>
      <p:scale>
        <a:sx n="100" d="100"/>
        <a:sy n="100" d="100"/>
      </p:scale>
      <p:origin x="0" y="0"/>
    </p:cViewPr>
  </p:notesTextViewPr>
  <p:sorterViewPr>
    <p:cViewPr>
      <p:scale>
        <a:sx n="149" d="100"/>
        <a:sy n="149"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B244590-7D49-4717-9779-0BBD5CEEE240}" type="doc">
      <dgm:prSet loTypeId="urn:microsoft.com/office/officeart/2016/7/layout/RepeatingBendingProcessNew" loCatId="process" qsTypeId="urn:microsoft.com/office/officeart/2005/8/quickstyle/simple2" qsCatId="simple" csTypeId="urn:microsoft.com/office/officeart/2005/8/colors/accent2_1" csCatId="accent2" phldr="1"/>
      <dgm:spPr/>
      <dgm:t>
        <a:bodyPr/>
        <a:lstStyle/>
        <a:p>
          <a:endParaRPr lang="en-US"/>
        </a:p>
      </dgm:t>
    </dgm:pt>
    <dgm:pt modelId="{0763D956-3686-4F83-BA7F-B933E45F9655}">
      <dgm:prSet/>
      <dgm:spPr/>
      <dgm:t>
        <a:bodyPr/>
        <a:lstStyle/>
        <a:p>
          <a:r>
            <a:rPr lang="en-US" dirty="0"/>
            <a:t>Understand New Emerging Technology Ecosystems</a:t>
          </a:r>
        </a:p>
      </dgm:t>
    </dgm:pt>
    <dgm:pt modelId="{C400A423-56CA-4865-A9DB-BBA10C0C06E9}" type="parTrans" cxnId="{90C8C767-4CA4-4C78-B6A2-4075BB60C160}">
      <dgm:prSet/>
      <dgm:spPr/>
      <dgm:t>
        <a:bodyPr/>
        <a:lstStyle/>
        <a:p>
          <a:endParaRPr lang="en-US"/>
        </a:p>
      </dgm:t>
    </dgm:pt>
    <dgm:pt modelId="{DF99002C-4A1E-4FE4-BBBA-BF99816E6D9A}" type="sibTrans" cxnId="{90C8C767-4CA4-4C78-B6A2-4075BB60C160}">
      <dgm:prSet/>
      <dgm:spPr/>
      <dgm:t>
        <a:bodyPr/>
        <a:lstStyle/>
        <a:p>
          <a:endParaRPr lang="en-US"/>
        </a:p>
      </dgm:t>
    </dgm:pt>
    <dgm:pt modelId="{D94A6A36-30C1-4FE0-9B36-EEFA95D6EF47}">
      <dgm:prSet/>
      <dgm:spPr/>
      <dgm:t>
        <a:bodyPr/>
        <a:lstStyle/>
        <a:p>
          <a:r>
            <a:rPr lang="en-US" dirty="0"/>
            <a:t>Educate, Collaborate and Drive Adoption of Emerging Technologies into Mainstream Business </a:t>
          </a:r>
        </a:p>
        <a:p>
          <a:endParaRPr lang="en-US" dirty="0"/>
        </a:p>
      </dgm:t>
    </dgm:pt>
    <dgm:pt modelId="{2E0C7157-B38F-4103-A070-98813DB783BD}" type="parTrans" cxnId="{B55329F6-6286-44A7-B9E6-B881E4878715}">
      <dgm:prSet/>
      <dgm:spPr/>
      <dgm:t>
        <a:bodyPr/>
        <a:lstStyle/>
        <a:p>
          <a:endParaRPr lang="en-US"/>
        </a:p>
      </dgm:t>
    </dgm:pt>
    <dgm:pt modelId="{1055F171-0080-4C40-9350-2161B5449968}" type="sibTrans" cxnId="{B55329F6-6286-44A7-B9E6-B881E4878715}">
      <dgm:prSet/>
      <dgm:spPr/>
      <dgm:t>
        <a:bodyPr/>
        <a:lstStyle/>
        <a:p>
          <a:endParaRPr lang="en-US"/>
        </a:p>
      </dgm:t>
    </dgm:pt>
    <dgm:pt modelId="{3E03F1D5-2A04-4A72-8F9A-CDA4FFB259CC}">
      <dgm:prSet/>
      <dgm:spPr/>
      <dgm:t>
        <a:bodyPr/>
        <a:lstStyle/>
        <a:p>
          <a:r>
            <a:rPr lang="en-US" dirty="0"/>
            <a:t>Stay informed on CompTIA’s Policy &amp; Advocacy Efforts</a:t>
          </a:r>
        </a:p>
      </dgm:t>
    </dgm:pt>
    <dgm:pt modelId="{1B63CC75-526D-4E96-BA09-C048942FCF21}" type="parTrans" cxnId="{8E0FCF6B-BAFB-4636-AFC9-09647F82119D}">
      <dgm:prSet/>
      <dgm:spPr/>
      <dgm:t>
        <a:bodyPr/>
        <a:lstStyle/>
        <a:p>
          <a:endParaRPr lang="en-US"/>
        </a:p>
      </dgm:t>
    </dgm:pt>
    <dgm:pt modelId="{C41CCD7F-8395-45ED-86DE-70F0E21D210B}" type="sibTrans" cxnId="{8E0FCF6B-BAFB-4636-AFC9-09647F82119D}">
      <dgm:prSet/>
      <dgm:spPr/>
      <dgm:t>
        <a:bodyPr/>
        <a:lstStyle/>
        <a:p>
          <a:endParaRPr lang="en-US"/>
        </a:p>
      </dgm:t>
    </dgm:pt>
    <dgm:pt modelId="{A01965E3-9A6E-4FB7-A29B-E567F810D984}">
      <dgm:prSet/>
      <dgm:spPr/>
      <dgm:t>
        <a:bodyPr/>
        <a:lstStyle/>
        <a:p>
          <a:r>
            <a:rPr lang="en-US"/>
            <a:t>Identify and Develop Industry Best Practice Standards</a:t>
          </a:r>
          <a:endParaRPr lang="en-US" dirty="0"/>
        </a:p>
      </dgm:t>
    </dgm:pt>
    <dgm:pt modelId="{D8665D31-4C0D-4A84-A1AA-70FC61880954}" type="parTrans" cxnId="{D64F3697-4277-4303-811E-EE83EBF77986}">
      <dgm:prSet/>
      <dgm:spPr/>
      <dgm:t>
        <a:bodyPr/>
        <a:lstStyle/>
        <a:p>
          <a:endParaRPr lang="en-US"/>
        </a:p>
      </dgm:t>
    </dgm:pt>
    <dgm:pt modelId="{447D263A-394D-406B-AF72-F4C53111E665}" type="sibTrans" cxnId="{D64F3697-4277-4303-811E-EE83EBF77986}">
      <dgm:prSet/>
      <dgm:spPr/>
      <dgm:t>
        <a:bodyPr/>
        <a:lstStyle/>
        <a:p>
          <a:endParaRPr lang="en-US"/>
        </a:p>
      </dgm:t>
    </dgm:pt>
    <dgm:pt modelId="{EB0EE2EC-E20D-43F2-AED4-C8AF0BB65A26}" type="pres">
      <dgm:prSet presAssocID="{DB244590-7D49-4717-9779-0BBD5CEEE240}" presName="Name0" presStyleCnt="0">
        <dgm:presLayoutVars>
          <dgm:dir/>
          <dgm:resizeHandles val="exact"/>
        </dgm:presLayoutVars>
      </dgm:prSet>
      <dgm:spPr/>
    </dgm:pt>
    <dgm:pt modelId="{8867BD18-6759-4BF1-B545-3942848823EB}" type="pres">
      <dgm:prSet presAssocID="{0763D956-3686-4F83-BA7F-B933E45F9655}" presName="node" presStyleLbl="node1" presStyleIdx="0" presStyleCnt="4">
        <dgm:presLayoutVars>
          <dgm:bulletEnabled val="1"/>
        </dgm:presLayoutVars>
      </dgm:prSet>
      <dgm:spPr/>
    </dgm:pt>
    <dgm:pt modelId="{50FA75F2-9FF1-4656-96B8-802BF77535E4}" type="pres">
      <dgm:prSet presAssocID="{DF99002C-4A1E-4FE4-BBBA-BF99816E6D9A}" presName="sibTrans" presStyleLbl="sibTrans1D1" presStyleIdx="0" presStyleCnt="3"/>
      <dgm:spPr/>
    </dgm:pt>
    <dgm:pt modelId="{3F2A03B7-9081-4AE5-A860-B4FB2EE4783B}" type="pres">
      <dgm:prSet presAssocID="{DF99002C-4A1E-4FE4-BBBA-BF99816E6D9A}" presName="connectorText" presStyleLbl="sibTrans1D1" presStyleIdx="0" presStyleCnt="3"/>
      <dgm:spPr/>
    </dgm:pt>
    <dgm:pt modelId="{8BD1BC15-A199-4E93-B823-57D8641EE521}" type="pres">
      <dgm:prSet presAssocID="{A01965E3-9A6E-4FB7-A29B-E567F810D984}" presName="node" presStyleLbl="node1" presStyleIdx="1" presStyleCnt="4">
        <dgm:presLayoutVars>
          <dgm:bulletEnabled val="1"/>
        </dgm:presLayoutVars>
      </dgm:prSet>
      <dgm:spPr/>
    </dgm:pt>
    <dgm:pt modelId="{1880E565-20EE-401E-90C6-39D9E7632E91}" type="pres">
      <dgm:prSet presAssocID="{447D263A-394D-406B-AF72-F4C53111E665}" presName="sibTrans" presStyleLbl="sibTrans1D1" presStyleIdx="1" presStyleCnt="3"/>
      <dgm:spPr/>
    </dgm:pt>
    <dgm:pt modelId="{C349E2DF-AE59-4767-9996-11415C9F5B37}" type="pres">
      <dgm:prSet presAssocID="{447D263A-394D-406B-AF72-F4C53111E665}" presName="connectorText" presStyleLbl="sibTrans1D1" presStyleIdx="1" presStyleCnt="3"/>
      <dgm:spPr/>
    </dgm:pt>
    <dgm:pt modelId="{F9221681-CF77-422D-ADB6-873C5B420044}" type="pres">
      <dgm:prSet presAssocID="{D94A6A36-30C1-4FE0-9B36-EEFA95D6EF47}" presName="node" presStyleLbl="node1" presStyleIdx="2" presStyleCnt="4">
        <dgm:presLayoutVars>
          <dgm:bulletEnabled val="1"/>
        </dgm:presLayoutVars>
      </dgm:prSet>
      <dgm:spPr/>
    </dgm:pt>
    <dgm:pt modelId="{AE021A60-7007-401A-94A5-C6FB56A4F274}" type="pres">
      <dgm:prSet presAssocID="{1055F171-0080-4C40-9350-2161B5449968}" presName="sibTrans" presStyleLbl="sibTrans1D1" presStyleIdx="2" presStyleCnt="3"/>
      <dgm:spPr/>
    </dgm:pt>
    <dgm:pt modelId="{A17EFEF8-6566-457B-BDF9-F0FD847604E8}" type="pres">
      <dgm:prSet presAssocID="{1055F171-0080-4C40-9350-2161B5449968}" presName="connectorText" presStyleLbl="sibTrans1D1" presStyleIdx="2" presStyleCnt="3"/>
      <dgm:spPr/>
    </dgm:pt>
    <dgm:pt modelId="{E666E127-2A82-46C1-9B4A-18EC443D2EAD}" type="pres">
      <dgm:prSet presAssocID="{3E03F1D5-2A04-4A72-8F9A-CDA4FFB259CC}" presName="node" presStyleLbl="node1" presStyleIdx="3" presStyleCnt="4">
        <dgm:presLayoutVars>
          <dgm:bulletEnabled val="1"/>
        </dgm:presLayoutVars>
      </dgm:prSet>
      <dgm:spPr/>
    </dgm:pt>
  </dgm:ptLst>
  <dgm:cxnLst>
    <dgm:cxn modelId="{3FDA532A-91B6-4BC7-AED7-F528DA39E05F}" type="presOf" srcId="{1055F171-0080-4C40-9350-2161B5449968}" destId="{A17EFEF8-6566-457B-BDF9-F0FD847604E8}" srcOrd="1" destOrd="0" presId="urn:microsoft.com/office/officeart/2016/7/layout/RepeatingBendingProcessNew"/>
    <dgm:cxn modelId="{90C8C767-4CA4-4C78-B6A2-4075BB60C160}" srcId="{DB244590-7D49-4717-9779-0BBD5CEEE240}" destId="{0763D956-3686-4F83-BA7F-B933E45F9655}" srcOrd="0" destOrd="0" parTransId="{C400A423-56CA-4865-A9DB-BBA10C0C06E9}" sibTransId="{DF99002C-4A1E-4FE4-BBBA-BF99816E6D9A}"/>
    <dgm:cxn modelId="{8E0FCF6B-BAFB-4636-AFC9-09647F82119D}" srcId="{DB244590-7D49-4717-9779-0BBD5CEEE240}" destId="{3E03F1D5-2A04-4A72-8F9A-CDA4FFB259CC}" srcOrd="3" destOrd="0" parTransId="{1B63CC75-526D-4E96-BA09-C048942FCF21}" sibTransId="{C41CCD7F-8395-45ED-86DE-70F0E21D210B}"/>
    <dgm:cxn modelId="{039F7358-2ACC-47B9-BD79-7C505C1F56F1}" type="presOf" srcId="{DB244590-7D49-4717-9779-0BBD5CEEE240}" destId="{EB0EE2EC-E20D-43F2-AED4-C8AF0BB65A26}" srcOrd="0" destOrd="0" presId="urn:microsoft.com/office/officeart/2016/7/layout/RepeatingBendingProcessNew"/>
    <dgm:cxn modelId="{C7D08478-7E6C-4167-A9D1-E8EC371BE15D}" type="presOf" srcId="{DF99002C-4A1E-4FE4-BBBA-BF99816E6D9A}" destId="{3F2A03B7-9081-4AE5-A860-B4FB2EE4783B}" srcOrd="1" destOrd="0" presId="urn:microsoft.com/office/officeart/2016/7/layout/RepeatingBendingProcessNew"/>
    <dgm:cxn modelId="{D64F3697-4277-4303-811E-EE83EBF77986}" srcId="{DB244590-7D49-4717-9779-0BBD5CEEE240}" destId="{A01965E3-9A6E-4FB7-A29B-E567F810D984}" srcOrd="1" destOrd="0" parTransId="{D8665D31-4C0D-4A84-A1AA-70FC61880954}" sibTransId="{447D263A-394D-406B-AF72-F4C53111E665}"/>
    <dgm:cxn modelId="{AB531CAD-EC16-43C2-9461-5D6D908964AE}" type="presOf" srcId="{DF99002C-4A1E-4FE4-BBBA-BF99816E6D9A}" destId="{50FA75F2-9FF1-4656-96B8-802BF77535E4}" srcOrd="0" destOrd="0" presId="urn:microsoft.com/office/officeart/2016/7/layout/RepeatingBendingProcessNew"/>
    <dgm:cxn modelId="{1D3348B5-3248-4C60-8886-D183BFEC9CB8}" type="presOf" srcId="{D94A6A36-30C1-4FE0-9B36-EEFA95D6EF47}" destId="{F9221681-CF77-422D-ADB6-873C5B420044}" srcOrd="0" destOrd="0" presId="urn:microsoft.com/office/officeart/2016/7/layout/RepeatingBendingProcessNew"/>
    <dgm:cxn modelId="{4B4EA8C2-1888-440A-B38F-7C7FFC490B6F}" type="presOf" srcId="{447D263A-394D-406B-AF72-F4C53111E665}" destId="{1880E565-20EE-401E-90C6-39D9E7632E91}" srcOrd="0" destOrd="0" presId="urn:microsoft.com/office/officeart/2016/7/layout/RepeatingBendingProcessNew"/>
    <dgm:cxn modelId="{CE4755D9-0EC7-44F5-BFF4-005CBF75DCDF}" type="presOf" srcId="{A01965E3-9A6E-4FB7-A29B-E567F810D984}" destId="{8BD1BC15-A199-4E93-B823-57D8641EE521}" srcOrd="0" destOrd="0" presId="urn:microsoft.com/office/officeart/2016/7/layout/RepeatingBendingProcessNew"/>
    <dgm:cxn modelId="{A302DDDD-008E-42E8-BD62-3744BF69C97A}" type="presOf" srcId="{447D263A-394D-406B-AF72-F4C53111E665}" destId="{C349E2DF-AE59-4767-9996-11415C9F5B37}" srcOrd="1" destOrd="0" presId="urn:microsoft.com/office/officeart/2016/7/layout/RepeatingBendingProcessNew"/>
    <dgm:cxn modelId="{3966EEEE-A5D3-48B1-A30B-4150F8F12CC4}" type="presOf" srcId="{1055F171-0080-4C40-9350-2161B5449968}" destId="{AE021A60-7007-401A-94A5-C6FB56A4F274}" srcOrd="0" destOrd="0" presId="urn:microsoft.com/office/officeart/2016/7/layout/RepeatingBendingProcessNew"/>
    <dgm:cxn modelId="{CD7ED8F5-84BF-4710-8BC0-875E7C33E3DF}" type="presOf" srcId="{3E03F1D5-2A04-4A72-8F9A-CDA4FFB259CC}" destId="{E666E127-2A82-46C1-9B4A-18EC443D2EAD}" srcOrd="0" destOrd="0" presId="urn:microsoft.com/office/officeart/2016/7/layout/RepeatingBendingProcessNew"/>
    <dgm:cxn modelId="{B55329F6-6286-44A7-B9E6-B881E4878715}" srcId="{DB244590-7D49-4717-9779-0BBD5CEEE240}" destId="{D94A6A36-30C1-4FE0-9B36-EEFA95D6EF47}" srcOrd="2" destOrd="0" parTransId="{2E0C7157-B38F-4103-A070-98813DB783BD}" sibTransId="{1055F171-0080-4C40-9350-2161B5449968}"/>
    <dgm:cxn modelId="{4C9373FE-3EA1-4059-AA80-A7AECA3DE4A8}" type="presOf" srcId="{0763D956-3686-4F83-BA7F-B933E45F9655}" destId="{8867BD18-6759-4BF1-B545-3942848823EB}" srcOrd="0" destOrd="0" presId="urn:microsoft.com/office/officeart/2016/7/layout/RepeatingBendingProcessNew"/>
    <dgm:cxn modelId="{0DAEDDDA-1279-46DE-8EC6-62A71567CE22}" type="presParOf" srcId="{EB0EE2EC-E20D-43F2-AED4-C8AF0BB65A26}" destId="{8867BD18-6759-4BF1-B545-3942848823EB}" srcOrd="0" destOrd="0" presId="urn:microsoft.com/office/officeart/2016/7/layout/RepeatingBendingProcessNew"/>
    <dgm:cxn modelId="{68C98C91-1230-4B45-A420-AC03F112B741}" type="presParOf" srcId="{EB0EE2EC-E20D-43F2-AED4-C8AF0BB65A26}" destId="{50FA75F2-9FF1-4656-96B8-802BF77535E4}" srcOrd="1" destOrd="0" presId="urn:microsoft.com/office/officeart/2016/7/layout/RepeatingBendingProcessNew"/>
    <dgm:cxn modelId="{93215F17-8BC8-4391-8DC4-535DB1F5DCA8}" type="presParOf" srcId="{50FA75F2-9FF1-4656-96B8-802BF77535E4}" destId="{3F2A03B7-9081-4AE5-A860-B4FB2EE4783B}" srcOrd="0" destOrd="0" presId="urn:microsoft.com/office/officeart/2016/7/layout/RepeatingBendingProcessNew"/>
    <dgm:cxn modelId="{E98105C7-2249-43A7-85A4-4452D6D6FDBD}" type="presParOf" srcId="{EB0EE2EC-E20D-43F2-AED4-C8AF0BB65A26}" destId="{8BD1BC15-A199-4E93-B823-57D8641EE521}" srcOrd="2" destOrd="0" presId="urn:microsoft.com/office/officeart/2016/7/layout/RepeatingBendingProcessNew"/>
    <dgm:cxn modelId="{8CA074FE-5DC6-4873-B423-68A6F7ADCB80}" type="presParOf" srcId="{EB0EE2EC-E20D-43F2-AED4-C8AF0BB65A26}" destId="{1880E565-20EE-401E-90C6-39D9E7632E91}" srcOrd="3" destOrd="0" presId="urn:microsoft.com/office/officeart/2016/7/layout/RepeatingBendingProcessNew"/>
    <dgm:cxn modelId="{D3176E24-E125-4C39-868D-47D584CA5B6B}" type="presParOf" srcId="{1880E565-20EE-401E-90C6-39D9E7632E91}" destId="{C349E2DF-AE59-4767-9996-11415C9F5B37}" srcOrd="0" destOrd="0" presId="urn:microsoft.com/office/officeart/2016/7/layout/RepeatingBendingProcessNew"/>
    <dgm:cxn modelId="{DB0D158A-B3F7-4F4D-B621-CD72FC62F853}" type="presParOf" srcId="{EB0EE2EC-E20D-43F2-AED4-C8AF0BB65A26}" destId="{F9221681-CF77-422D-ADB6-873C5B420044}" srcOrd="4" destOrd="0" presId="urn:microsoft.com/office/officeart/2016/7/layout/RepeatingBendingProcessNew"/>
    <dgm:cxn modelId="{BFE46685-D235-4D9E-AC03-D91F995F16E3}" type="presParOf" srcId="{EB0EE2EC-E20D-43F2-AED4-C8AF0BB65A26}" destId="{AE021A60-7007-401A-94A5-C6FB56A4F274}" srcOrd="5" destOrd="0" presId="urn:microsoft.com/office/officeart/2016/7/layout/RepeatingBendingProcessNew"/>
    <dgm:cxn modelId="{9A25A3EB-43A2-4706-8291-31581BCC4936}" type="presParOf" srcId="{AE021A60-7007-401A-94A5-C6FB56A4F274}" destId="{A17EFEF8-6566-457B-BDF9-F0FD847604E8}" srcOrd="0" destOrd="0" presId="urn:microsoft.com/office/officeart/2016/7/layout/RepeatingBendingProcessNew"/>
    <dgm:cxn modelId="{CD0A6766-D4DA-420C-83FB-2C57DC2638DB}" type="presParOf" srcId="{EB0EE2EC-E20D-43F2-AED4-C8AF0BB65A26}" destId="{E666E127-2A82-46C1-9B4A-18EC443D2EAD}" srcOrd="6"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EB78D76-B6E8-4328-8831-BAD17EF1EACD}" type="doc">
      <dgm:prSet loTypeId="urn:microsoft.com/office/officeart/2016/7/layout/VerticalSolidActionList" loCatId="List" qsTypeId="urn:microsoft.com/office/officeart/2005/8/quickstyle/simple2" qsCatId="simple" csTypeId="urn:microsoft.com/office/officeart/2005/8/colors/accent2_3" csCatId="accent2" phldr="1"/>
      <dgm:spPr/>
      <dgm:t>
        <a:bodyPr/>
        <a:lstStyle/>
        <a:p>
          <a:endParaRPr lang="en-US"/>
        </a:p>
      </dgm:t>
    </dgm:pt>
    <dgm:pt modelId="{22B356C6-487E-4DC8-9AB9-0B1E6071DC99}">
      <dgm:prSet/>
      <dgm:spPr/>
      <dgm:t>
        <a:bodyPr/>
        <a:lstStyle/>
        <a:p>
          <a:r>
            <a:rPr lang="en-US"/>
            <a:t>Expand</a:t>
          </a:r>
        </a:p>
      </dgm:t>
    </dgm:pt>
    <dgm:pt modelId="{84107F5D-93C0-4F3C-9691-D8E3E5BF3513}" type="parTrans" cxnId="{BD58C0C4-64BF-485D-A712-38393561672B}">
      <dgm:prSet/>
      <dgm:spPr/>
      <dgm:t>
        <a:bodyPr/>
        <a:lstStyle/>
        <a:p>
          <a:endParaRPr lang="en-US"/>
        </a:p>
      </dgm:t>
    </dgm:pt>
    <dgm:pt modelId="{FE308EF2-192B-461A-A328-23689BF01D70}" type="sibTrans" cxnId="{BD58C0C4-64BF-485D-A712-38393561672B}">
      <dgm:prSet/>
      <dgm:spPr/>
      <dgm:t>
        <a:bodyPr/>
        <a:lstStyle/>
        <a:p>
          <a:endParaRPr lang="en-US"/>
        </a:p>
      </dgm:t>
    </dgm:pt>
    <dgm:pt modelId="{F0A6DA94-75C7-4481-B67B-1D7F17AE7083}">
      <dgm:prSet/>
      <dgm:spPr/>
      <dgm:t>
        <a:bodyPr/>
        <a:lstStyle/>
        <a:p>
          <a:r>
            <a:rPr lang="en-US" dirty="0"/>
            <a:t>Expand CompTIA’s footprint and engagement with the broader ecosystem of business technology players</a:t>
          </a:r>
        </a:p>
      </dgm:t>
    </dgm:pt>
    <dgm:pt modelId="{5941F779-7501-4F5B-949C-BFD8C460F0AA}" type="parTrans" cxnId="{EB80320A-3B73-45E8-AFC0-63A57F251838}">
      <dgm:prSet/>
      <dgm:spPr/>
      <dgm:t>
        <a:bodyPr/>
        <a:lstStyle/>
        <a:p>
          <a:endParaRPr lang="en-US"/>
        </a:p>
      </dgm:t>
    </dgm:pt>
    <dgm:pt modelId="{8E5D7242-AF95-409D-BA88-6D9045B46616}" type="sibTrans" cxnId="{EB80320A-3B73-45E8-AFC0-63A57F251838}">
      <dgm:prSet/>
      <dgm:spPr/>
      <dgm:t>
        <a:bodyPr/>
        <a:lstStyle/>
        <a:p>
          <a:endParaRPr lang="en-US"/>
        </a:p>
      </dgm:t>
    </dgm:pt>
    <dgm:pt modelId="{C689D6F9-E9FC-4523-8C78-B38A4AFC118B}">
      <dgm:prSet/>
      <dgm:spPr/>
      <dgm:t>
        <a:bodyPr/>
        <a:lstStyle/>
        <a:p>
          <a:r>
            <a:rPr lang="en-US"/>
            <a:t>Enable</a:t>
          </a:r>
        </a:p>
      </dgm:t>
    </dgm:pt>
    <dgm:pt modelId="{EC1FCE2E-D952-4C23-A9C6-78CD7849B0AA}" type="parTrans" cxnId="{B5C5DFCA-D7F2-4F61-9ABF-0A94EA6C7EAC}">
      <dgm:prSet/>
      <dgm:spPr/>
      <dgm:t>
        <a:bodyPr/>
        <a:lstStyle/>
        <a:p>
          <a:endParaRPr lang="en-US"/>
        </a:p>
      </dgm:t>
    </dgm:pt>
    <dgm:pt modelId="{8D572E62-14FD-497C-8E76-931F7D60D878}" type="sibTrans" cxnId="{B5C5DFCA-D7F2-4F61-9ABF-0A94EA6C7EAC}">
      <dgm:prSet/>
      <dgm:spPr/>
      <dgm:t>
        <a:bodyPr/>
        <a:lstStyle/>
        <a:p>
          <a:endParaRPr lang="en-US"/>
        </a:p>
      </dgm:t>
    </dgm:pt>
    <dgm:pt modelId="{13B6C2FF-2AEA-45AF-8687-6E17C0881D60}">
      <dgm:prSet/>
      <dgm:spPr/>
      <dgm:t>
        <a:bodyPr/>
        <a:lstStyle/>
        <a:p>
          <a:r>
            <a:rPr lang="en-US" dirty="0"/>
            <a:t>Enable the IT Channel to understand, adopt, and grow product and  service portfolio’s with new and emerging technologies and partners</a:t>
          </a:r>
        </a:p>
      </dgm:t>
    </dgm:pt>
    <dgm:pt modelId="{92B82EAA-1FC3-4C00-85BB-58AE24448D7E}" type="parTrans" cxnId="{D4541DC6-AC07-4D4E-8885-40FF7AA0CAED}">
      <dgm:prSet/>
      <dgm:spPr/>
      <dgm:t>
        <a:bodyPr/>
        <a:lstStyle/>
        <a:p>
          <a:endParaRPr lang="en-US"/>
        </a:p>
      </dgm:t>
    </dgm:pt>
    <dgm:pt modelId="{A9C9B721-1056-47A6-BABE-374C2957C556}" type="sibTrans" cxnId="{D4541DC6-AC07-4D4E-8885-40FF7AA0CAED}">
      <dgm:prSet/>
      <dgm:spPr/>
      <dgm:t>
        <a:bodyPr/>
        <a:lstStyle/>
        <a:p>
          <a:endParaRPr lang="en-US"/>
        </a:p>
      </dgm:t>
    </dgm:pt>
    <dgm:pt modelId="{2B26A482-EE76-44B2-A2AE-534B30BFA078}">
      <dgm:prSet/>
      <dgm:spPr/>
      <dgm:t>
        <a:bodyPr/>
        <a:lstStyle/>
        <a:p>
          <a:r>
            <a:rPr lang="en-US"/>
            <a:t>Educate</a:t>
          </a:r>
        </a:p>
      </dgm:t>
    </dgm:pt>
    <dgm:pt modelId="{3F97946A-C908-41AF-977F-FACB6B4E2FDC}" type="parTrans" cxnId="{B7469483-09FF-4EB6-B61D-6EC5EA32F898}">
      <dgm:prSet/>
      <dgm:spPr/>
      <dgm:t>
        <a:bodyPr/>
        <a:lstStyle/>
        <a:p>
          <a:endParaRPr lang="en-US"/>
        </a:p>
      </dgm:t>
    </dgm:pt>
    <dgm:pt modelId="{7FF23456-A034-4CF4-A220-F4F0AB5E60B3}" type="sibTrans" cxnId="{B7469483-09FF-4EB6-B61D-6EC5EA32F898}">
      <dgm:prSet/>
      <dgm:spPr/>
      <dgm:t>
        <a:bodyPr/>
        <a:lstStyle/>
        <a:p>
          <a:endParaRPr lang="en-US"/>
        </a:p>
      </dgm:t>
    </dgm:pt>
    <dgm:pt modelId="{1E4FF522-9F34-43E8-9C92-E2638FF57B13}">
      <dgm:prSet/>
      <dgm:spPr/>
      <dgm:t>
        <a:bodyPr/>
        <a:lstStyle/>
        <a:p>
          <a:r>
            <a:rPr lang="en-US" dirty="0"/>
            <a:t>Educate emerging technology sectors on the value of the IT channel as a potential new route to market</a:t>
          </a:r>
        </a:p>
      </dgm:t>
    </dgm:pt>
    <dgm:pt modelId="{480DFCB9-3E9A-4640-A0E5-A485DADFCF76}" type="parTrans" cxnId="{1ECD3DC1-D449-4972-A122-DC9B16F10CEE}">
      <dgm:prSet/>
      <dgm:spPr/>
      <dgm:t>
        <a:bodyPr/>
        <a:lstStyle/>
        <a:p>
          <a:endParaRPr lang="en-US"/>
        </a:p>
      </dgm:t>
    </dgm:pt>
    <dgm:pt modelId="{12154B60-3BA8-4C80-BF04-A31E689174C6}" type="sibTrans" cxnId="{1ECD3DC1-D449-4972-A122-DC9B16F10CEE}">
      <dgm:prSet/>
      <dgm:spPr/>
      <dgm:t>
        <a:bodyPr/>
        <a:lstStyle/>
        <a:p>
          <a:endParaRPr lang="en-US"/>
        </a:p>
      </dgm:t>
    </dgm:pt>
    <dgm:pt modelId="{5AA5C3D3-E763-42AB-AC45-27E07E9B0FDA}" type="pres">
      <dgm:prSet presAssocID="{AEB78D76-B6E8-4328-8831-BAD17EF1EACD}" presName="Name0" presStyleCnt="0">
        <dgm:presLayoutVars>
          <dgm:dir/>
          <dgm:animLvl val="lvl"/>
          <dgm:resizeHandles val="exact"/>
        </dgm:presLayoutVars>
      </dgm:prSet>
      <dgm:spPr/>
    </dgm:pt>
    <dgm:pt modelId="{1BC3F6FE-4E81-4ED0-9E90-34FC8A9B9599}" type="pres">
      <dgm:prSet presAssocID="{22B356C6-487E-4DC8-9AB9-0B1E6071DC99}" presName="linNode" presStyleCnt="0"/>
      <dgm:spPr/>
    </dgm:pt>
    <dgm:pt modelId="{DDA3276B-8BD2-4DAF-A482-97A6D12DCFD5}" type="pres">
      <dgm:prSet presAssocID="{22B356C6-487E-4DC8-9AB9-0B1E6071DC99}" presName="parentText" presStyleLbl="alignNode1" presStyleIdx="0" presStyleCnt="3">
        <dgm:presLayoutVars>
          <dgm:chMax val="1"/>
          <dgm:bulletEnabled/>
        </dgm:presLayoutVars>
      </dgm:prSet>
      <dgm:spPr/>
    </dgm:pt>
    <dgm:pt modelId="{9B48B441-84CA-4301-8E54-E6516C1DE1D3}" type="pres">
      <dgm:prSet presAssocID="{22B356C6-487E-4DC8-9AB9-0B1E6071DC99}" presName="descendantText" presStyleLbl="alignAccFollowNode1" presStyleIdx="0" presStyleCnt="3">
        <dgm:presLayoutVars>
          <dgm:bulletEnabled/>
        </dgm:presLayoutVars>
      </dgm:prSet>
      <dgm:spPr/>
    </dgm:pt>
    <dgm:pt modelId="{B045F36D-5517-4400-A525-2FEE4F7D7C72}" type="pres">
      <dgm:prSet presAssocID="{FE308EF2-192B-461A-A328-23689BF01D70}" presName="sp" presStyleCnt="0"/>
      <dgm:spPr/>
    </dgm:pt>
    <dgm:pt modelId="{E837620B-23EE-4FF8-A5E2-5DC98F8D41AF}" type="pres">
      <dgm:prSet presAssocID="{C689D6F9-E9FC-4523-8C78-B38A4AFC118B}" presName="linNode" presStyleCnt="0"/>
      <dgm:spPr/>
    </dgm:pt>
    <dgm:pt modelId="{B249D51D-6C60-4FEB-9FEF-50282B5CBCEA}" type="pres">
      <dgm:prSet presAssocID="{C689D6F9-E9FC-4523-8C78-B38A4AFC118B}" presName="parentText" presStyleLbl="alignNode1" presStyleIdx="1" presStyleCnt="3">
        <dgm:presLayoutVars>
          <dgm:chMax val="1"/>
          <dgm:bulletEnabled/>
        </dgm:presLayoutVars>
      </dgm:prSet>
      <dgm:spPr/>
    </dgm:pt>
    <dgm:pt modelId="{CD8136A8-E02F-44F2-BDF4-7723D4510AAA}" type="pres">
      <dgm:prSet presAssocID="{C689D6F9-E9FC-4523-8C78-B38A4AFC118B}" presName="descendantText" presStyleLbl="alignAccFollowNode1" presStyleIdx="1" presStyleCnt="3">
        <dgm:presLayoutVars>
          <dgm:bulletEnabled/>
        </dgm:presLayoutVars>
      </dgm:prSet>
      <dgm:spPr/>
    </dgm:pt>
    <dgm:pt modelId="{1C3B616B-BDE7-4415-A2FF-FAF7B78ECF90}" type="pres">
      <dgm:prSet presAssocID="{8D572E62-14FD-497C-8E76-931F7D60D878}" presName="sp" presStyleCnt="0"/>
      <dgm:spPr/>
    </dgm:pt>
    <dgm:pt modelId="{66EADDDC-41CB-4532-9E9F-7C9C1D807C9D}" type="pres">
      <dgm:prSet presAssocID="{2B26A482-EE76-44B2-A2AE-534B30BFA078}" presName="linNode" presStyleCnt="0"/>
      <dgm:spPr/>
    </dgm:pt>
    <dgm:pt modelId="{64A6D12B-75CA-4061-A2DA-DF64CA4DEE0D}" type="pres">
      <dgm:prSet presAssocID="{2B26A482-EE76-44B2-A2AE-534B30BFA078}" presName="parentText" presStyleLbl="alignNode1" presStyleIdx="2" presStyleCnt="3">
        <dgm:presLayoutVars>
          <dgm:chMax val="1"/>
          <dgm:bulletEnabled/>
        </dgm:presLayoutVars>
      </dgm:prSet>
      <dgm:spPr/>
    </dgm:pt>
    <dgm:pt modelId="{0CC7E5FD-5A0F-47AD-910A-1DF6F1307054}" type="pres">
      <dgm:prSet presAssocID="{2B26A482-EE76-44B2-A2AE-534B30BFA078}" presName="descendantText" presStyleLbl="alignAccFollowNode1" presStyleIdx="2" presStyleCnt="3">
        <dgm:presLayoutVars>
          <dgm:bulletEnabled/>
        </dgm:presLayoutVars>
      </dgm:prSet>
      <dgm:spPr/>
    </dgm:pt>
  </dgm:ptLst>
  <dgm:cxnLst>
    <dgm:cxn modelId="{EB80320A-3B73-45E8-AFC0-63A57F251838}" srcId="{22B356C6-487E-4DC8-9AB9-0B1E6071DC99}" destId="{F0A6DA94-75C7-4481-B67B-1D7F17AE7083}" srcOrd="0" destOrd="0" parTransId="{5941F779-7501-4F5B-949C-BFD8C460F0AA}" sibTransId="{8E5D7242-AF95-409D-BA88-6D9045B46616}"/>
    <dgm:cxn modelId="{56DFA03C-904E-47EA-8F5C-A28C0923BA0D}" type="presOf" srcId="{22B356C6-487E-4DC8-9AB9-0B1E6071DC99}" destId="{DDA3276B-8BD2-4DAF-A482-97A6D12DCFD5}" srcOrd="0" destOrd="0" presId="urn:microsoft.com/office/officeart/2016/7/layout/VerticalSolidActionList"/>
    <dgm:cxn modelId="{F215A64A-12CF-40D2-85F1-834034852EC5}" type="presOf" srcId="{F0A6DA94-75C7-4481-B67B-1D7F17AE7083}" destId="{9B48B441-84CA-4301-8E54-E6516C1DE1D3}" srcOrd="0" destOrd="0" presId="urn:microsoft.com/office/officeart/2016/7/layout/VerticalSolidActionList"/>
    <dgm:cxn modelId="{28745B56-1A44-40FE-8593-7B3B6AB2840D}" type="presOf" srcId="{C689D6F9-E9FC-4523-8C78-B38A4AFC118B}" destId="{B249D51D-6C60-4FEB-9FEF-50282B5CBCEA}" srcOrd="0" destOrd="0" presId="urn:microsoft.com/office/officeart/2016/7/layout/VerticalSolidActionList"/>
    <dgm:cxn modelId="{B7469483-09FF-4EB6-B61D-6EC5EA32F898}" srcId="{AEB78D76-B6E8-4328-8831-BAD17EF1EACD}" destId="{2B26A482-EE76-44B2-A2AE-534B30BFA078}" srcOrd="2" destOrd="0" parTransId="{3F97946A-C908-41AF-977F-FACB6B4E2FDC}" sibTransId="{7FF23456-A034-4CF4-A220-F4F0AB5E60B3}"/>
    <dgm:cxn modelId="{1ECD3DC1-D449-4972-A122-DC9B16F10CEE}" srcId="{2B26A482-EE76-44B2-A2AE-534B30BFA078}" destId="{1E4FF522-9F34-43E8-9C92-E2638FF57B13}" srcOrd="0" destOrd="0" parTransId="{480DFCB9-3E9A-4640-A0E5-A485DADFCF76}" sibTransId="{12154B60-3BA8-4C80-BF04-A31E689174C6}"/>
    <dgm:cxn modelId="{BD58C0C4-64BF-485D-A712-38393561672B}" srcId="{AEB78D76-B6E8-4328-8831-BAD17EF1EACD}" destId="{22B356C6-487E-4DC8-9AB9-0B1E6071DC99}" srcOrd="0" destOrd="0" parTransId="{84107F5D-93C0-4F3C-9691-D8E3E5BF3513}" sibTransId="{FE308EF2-192B-461A-A328-23689BF01D70}"/>
    <dgm:cxn modelId="{D4541DC6-AC07-4D4E-8885-40FF7AA0CAED}" srcId="{C689D6F9-E9FC-4523-8C78-B38A4AFC118B}" destId="{13B6C2FF-2AEA-45AF-8687-6E17C0881D60}" srcOrd="0" destOrd="0" parTransId="{92B82EAA-1FC3-4C00-85BB-58AE24448D7E}" sibTransId="{A9C9B721-1056-47A6-BABE-374C2957C556}"/>
    <dgm:cxn modelId="{89C7DEC7-9BB9-4381-BA57-9A7A20749D8A}" type="presOf" srcId="{AEB78D76-B6E8-4328-8831-BAD17EF1EACD}" destId="{5AA5C3D3-E763-42AB-AC45-27E07E9B0FDA}" srcOrd="0" destOrd="0" presId="urn:microsoft.com/office/officeart/2016/7/layout/VerticalSolidActionList"/>
    <dgm:cxn modelId="{B5C5DFCA-D7F2-4F61-9ABF-0A94EA6C7EAC}" srcId="{AEB78D76-B6E8-4328-8831-BAD17EF1EACD}" destId="{C689D6F9-E9FC-4523-8C78-B38A4AFC118B}" srcOrd="1" destOrd="0" parTransId="{EC1FCE2E-D952-4C23-A9C6-78CD7849B0AA}" sibTransId="{8D572E62-14FD-497C-8E76-931F7D60D878}"/>
    <dgm:cxn modelId="{B7643ACF-EFA7-4696-A2AC-DF60DD14DAD8}" type="presOf" srcId="{13B6C2FF-2AEA-45AF-8687-6E17C0881D60}" destId="{CD8136A8-E02F-44F2-BDF4-7723D4510AAA}" srcOrd="0" destOrd="0" presId="urn:microsoft.com/office/officeart/2016/7/layout/VerticalSolidActionList"/>
    <dgm:cxn modelId="{2D9625D6-214B-4C8C-A857-24C860C0CF6C}" type="presOf" srcId="{1E4FF522-9F34-43E8-9C92-E2638FF57B13}" destId="{0CC7E5FD-5A0F-47AD-910A-1DF6F1307054}" srcOrd="0" destOrd="0" presId="urn:microsoft.com/office/officeart/2016/7/layout/VerticalSolidActionList"/>
    <dgm:cxn modelId="{800ED1F2-CC51-4909-A60D-54FA4BB5AEF0}" type="presOf" srcId="{2B26A482-EE76-44B2-A2AE-534B30BFA078}" destId="{64A6D12B-75CA-4061-A2DA-DF64CA4DEE0D}" srcOrd="0" destOrd="0" presId="urn:microsoft.com/office/officeart/2016/7/layout/VerticalSolidActionList"/>
    <dgm:cxn modelId="{AC79464C-B2C2-4822-BE8C-E84A568755D1}" type="presParOf" srcId="{5AA5C3D3-E763-42AB-AC45-27E07E9B0FDA}" destId="{1BC3F6FE-4E81-4ED0-9E90-34FC8A9B9599}" srcOrd="0" destOrd="0" presId="urn:microsoft.com/office/officeart/2016/7/layout/VerticalSolidActionList"/>
    <dgm:cxn modelId="{F42048BB-D9AD-49A3-BAC0-8338B5F33062}" type="presParOf" srcId="{1BC3F6FE-4E81-4ED0-9E90-34FC8A9B9599}" destId="{DDA3276B-8BD2-4DAF-A482-97A6D12DCFD5}" srcOrd="0" destOrd="0" presId="urn:microsoft.com/office/officeart/2016/7/layout/VerticalSolidActionList"/>
    <dgm:cxn modelId="{D18FF5BD-43DB-43DE-AB96-32C04E433158}" type="presParOf" srcId="{1BC3F6FE-4E81-4ED0-9E90-34FC8A9B9599}" destId="{9B48B441-84CA-4301-8E54-E6516C1DE1D3}" srcOrd="1" destOrd="0" presId="urn:microsoft.com/office/officeart/2016/7/layout/VerticalSolidActionList"/>
    <dgm:cxn modelId="{315F7D38-4451-4853-BB40-ACA0E5ED1909}" type="presParOf" srcId="{5AA5C3D3-E763-42AB-AC45-27E07E9B0FDA}" destId="{B045F36D-5517-4400-A525-2FEE4F7D7C72}" srcOrd="1" destOrd="0" presId="urn:microsoft.com/office/officeart/2016/7/layout/VerticalSolidActionList"/>
    <dgm:cxn modelId="{2EA56B10-A4A7-457C-9354-62267C2A80C7}" type="presParOf" srcId="{5AA5C3D3-E763-42AB-AC45-27E07E9B0FDA}" destId="{E837620B-23EE-4FF8-A5E2-5DC98F8D41AF}" srcOrd="2" destOrd="0" presId="urn:microsoft.com/office/officeart/2016/7/layout/VerticalSolidActionList"/>
    <dgm:cxn modelId="{03D23A75-9D2D-4D5A-AC44-7FBA564B57D5}" type="presParOf" srcId="{E837620B-23EE-4FF8-A5E2-5DC98F8D41AF}" destId="{B249D51D-6C60-4FEB-9FEF-50282B5CBCEA}" srcOrd="0" destOrd="0" presId="urn:microsoft.com/office/officeart/2016/7/layout/VerticalSolidActionList"/>
    <dgm:cxn modelId="{D0C8CA39-FEFF-43B4-A9C7-83749A05A5E1}" type="presParOf" srcId="{E837620B-23EE-4FF8-A5E2-5DC98F8D41AF}" destId="{CD8136A8-E02F-44F2-BDF4-7723D4510AAA}" srcOrd="1" destOrd="0" presId="urn:microsoft.com/office/officeart/2016/7/layout/VerticalSolidActionList"/>
    <dgm:cxn modelId="{FE553195-38DE-4F41-9952-F6FD28BF5465}" type="presParOf" srcId="{5AA5C3D3-E763-42AB-AC45-27E07E9B0FDA}" destId="{1C3B616B-BDE7-4415-A2FF-FAF7B78ECF90}" srcOrd="3" destOrd="0" presId="urn:microsoft.com/office/officeart/2016/7/layout/VerticalSolidActionList"/>
    <dgm:cxn modelId="{3C5D690E-E746-4C6B-8108-CD723B1D0D02}" type="presParOf" srcId="{5AA5C3D3-E763-42AB-AC45-27E07E9B0FDA}" destId="{66EADDDC-41CB-4532-9E9F-7C9C1D807C9D}" srcOrd="4" destOrd="0" presId="urn:microsoft.com/office/officeart/2016/7/layout/VerticalSolidActionList"/>
    <dgm:cxn modelId="{9A23AF62-C1CD-46C3-9D80-1D5F220F3B75}" type="presParOf" srcId="{66EADDDC-41CB-4532-9E9F-7C9C1D807C9D}" destId="{64A6D12B-75CA-4061-A2DA-DF64CA4DEE0D}" srcOrd="0" destOrd="0" presId="urn:microsoft.com/office/officeart/2016/7/layout/VerticalSolidActionList"/>
    <dgm:cxn modelId="{D8E54034-6E2D-4D47-8AA7-211DF2E47E23}" type="presParOf" srcId="{66EADDDC-41CB-4532-9E9F-7C9C1D807C9D}" destId="{0CC7E5FD-5A0F-47AD-910A-1DF6F1307054}" srcOrd="1" destOrd="0" presId="urn:microsoft.com/office/officeart/2016/7/layout/VerticalSolid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FA75F2-9FF1-4656-96B8-802BF77535E4}">
      <dsp:nvSpPr>
        <dsp:cNvPr id="0" name=""/>
        <dsp:cNvSpPr/>
      </dsp:nvSpPr>
      <dsp:spPr>
        <a:xfrm>
          <a:off x="2106722" y="1169199"/>
          <a:ext cx="454133" cy="91440"/>
        </a:xfrm>
        <a:custGeom>
          <a:avLst/>
          <a:gdLst/>
          <a:ahLst/>
          <a:cxnLst/>
          <a:rect l="0" t="0" r="0" b="0"/>
          <a:pathLst>
            <a:path>
              <a:moveTo>
                <a:pt x="0" y="45720"/>
              </a:moveTo>
              <a:lnTo>
                <a:pt x="454133"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321671" y="1212496"/>
        <a:ext cx="24236" cy="4847"/>
      </dsp:txXfrm>
    </dsp:sp>
    <dsp:sp modelId="{8867BD18-6759-4BF1-B545-3942848823EB}">
      <dsp:nvSpPr>
        <dsp:cNvPr id="0" name=""/>
        <dsp:cNvSpPr/>
      </dsp:nvSpPr>
      <dsp:spPr>
        <a:xfrm>
          <a:off x="987" y="582658"/>
          <a:ext cx="2107535" cy="1264521"/>
        </a:xfrm>
        <a:prstGeom prst="rect">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3271" tIns="108401" rIns="103271" bIns="108401" numCol="1" spcCol="1270" anchor="ctr" anchorCtr="0">
          <a:noAutofit/>
        </a:bodyPr>
        <a:lstStyle/>
        <a:p>
          <a:pPr marL="0" lvl="0" indent="0" algn="ctr" defTabSz="577850">
            <a:lnSpc>
              <a:spcPct val="90000"/>
            </a:lnSpc>
            <a:spcBef>
              <a:spcPct val="0"/>
            </a:spcBef>
            <a:spcAft>
              <a:spcPct val="35000"/>
            </a:spcAft>
            <a:buNone/>
          </a:pPr>
          <a:r>
            <a:rPr lang="en-US" sz="1300" kern="1200" dirty="0"/>
            <a:t>Understand New Emerging Technology Ecosystems</a:t>
          </a:r>
        </a:p>
      </dsp:txBody>
      <dsp:txXfrm>
        <a:off x="987" y="582658"/>
        <a:ext cx="2107535" cy="1264521"/>
      </dsp:txXfrm>
    </dsp:sp>
    <dsp:sp modelId="{1880E565-20EE-401E-90C6-39D9E7632E91}">
      <dsp:nvSpPr>
        <dsp:cNvPr id="0" name=""/>
        <dsp:cNvSpPr/>
      </dsp:nvSpPr>
      <dsp:spPr>
        <a:xfrm>
          <a:off x="1054755" y="1845380"/>
          <a:ext cx="2592268" cy="454133"/>
        </a:xfrm>
        <a:custGeom>
          <a:avLst/>
          <a:gdLst/>
          <a:ahLst/>
          <a:cxnLst/>
          <a:rect l="0" t="0" r="0" b="0"/>
          <a:pathLst>
            <a:path>
              <a:moveTo>
                <a:pt x="2592268" y="0"/>
              </a:moveTo>
              <a:lnTo>
                <a:pt x="2592268" y="244166"/>
              </a:lnTo>
              <a:lnTo>
                <a:pt x="0" y="244166"/>
              </a:lnTo>
              <a:lnTo>
                <a:pt x="0" y="454133"/>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284959" y="2070023"/>
        <a:ext cx="131860" cy="4847"/>
      </dsp:txXfrm>
    </dsp:sp>
    <dsp:sp modelId="{8BD1BC15-A199-4E93-B823-57D8641EE521}">
      <dsp:nvSpPr>
        <dsp:cNvPr id="0" name=""/>
        <dsp:cNvSpPr/>
      </dsp:nvSpPr>
      <dsp:spPr>
        <a:xfrm>
          <a:off x="2593256" y="582658"/>
          <a:ext cx="2107535" cy="1264521"/>
        </a:xfrm>
        <a:prstGeom prst="rect">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3271" tIns="108401" rIns="103271" bIns="108401" numCol="1" spcCol="1270" anchor="ctr" anchorCtr="0">
          <a:noAutofit/>
        </a:bodyPr>
        <a:lstStyle/>
        <a:p>
          <a:pPr marL="0" lvl="0" indent="0" algn="ctr" defTabSz="577850">
            <a:lnSpc>
              <a:spcPct val="90000"/>
            </a:lnSpc>
            <a:spcBef>
              <a:spcPct val="0"/>
            </a:spcBef>
            <a:spcAft>
              <a:spcPct val="35000"/>
            </a:spcAft>
            <a:buNone/>
          </a:pPr>
          <a:r>
            <a:rPr lang="en-US" sz="1300" kern="1200"/>
            <a:t>Identify and Develop Industry Best Practice Standards</a:t>
          </a:r>
          <a:endParaRPr lang="en-US" sz="1300" kern="1200" dirty="0"/>
        </a:p>
      </dsp:txBody>
      <dsp:txXfrm>
        <a:off x="2593256" y="582658"/>
        <a:ext cx="2107535" cy="1264521"/>
      </dsp:txXfrm>
    </dsp:sp>
    <dsp:sp modelId="{AE021A60-7007-401A-94A5-C6FB56A4F274}">
      <dsp:nvSpPr>
        <dsp:cNvPr id="0" name=""/>
        <dsp:cNvSpPr/>
      </dsp:nvSpPr>
      <dsp:spPr>
        <a:xfrm>
          <a:off x="2106722" y="2918454"/>
          <a:ext cx="454133" cy="91440"/>
        </a:xfrm>
        <a:custGeom>
          <a:avLst/>
          <a:gdLst/>
          <a:ahLst/>
          <a:cxnLst/>
          <a:rect l="0" t="0" r="0" b="0"/>
          <a:pathLst>
            <a:path>
              <a:moveTo>
                <a:pt x="0" y="45720"/>
              </a:moveTo>
              <a:lnTo>
                <a:pt x="454133"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321671" y="2961750"/>
        <a:ext cx="24236" cy="4847"/>
      </dsp:txXfrm>
    </dsp:sp>
    <dsp:sp modelId="{F9221681-CF77-422D-ADB6-873C5B420044}">
      <dsp:nvSpPr>
        <dsp:cNvPr id="0" name=""/>
        <dsp:cNvSpPr/>
      </dsp:nvSpPr>
      <dsp:spPr>
        <a:xfrm>
          <a:off x="987" y="2331913"/>
          <a:ext cx="2107535" cy="1264521"/>
        </a:xfrm>
        <a:prstGeom prst="rect">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3271" tIns="108401" rIns="103271" bIns="108401" numCol="1" spcCol="1270" anchor="ctr" anchorCtr="0">
          <a:noAutofit/>
        </a:bodyPr>
        <a:lstStyle/>
        <a:p>
          <a:pPr marL="0" lvl="0" indent="0" algn="ctr" defTabSz="577850">
            <a:lnSpc>
              <a:spcPct val="90000"/>
            </a:lnSpc>
            <a:spcBef>
              <a:spcPct val="0"/>
            </a:spcBef>
            <a:spcAft>
              <a:spcPct val="35000"/>
            </a:spcAft>
            <a:buNone/>
          </a:pPr>
          <a:r>
            <a:rPr lang="en-US" sz="1300" kern="1200" dirty="0"/>
            <a:t>Educate, Collaborate and Drive Adoption of Emerging Technologies into Mainstream Business </a:t>
          </a:r>
        </a:p>
        <a:p>
          <a:pPr marL="0" lvl="0" indent="0" algn="ctr" defTabSz="577850">
            <a:lnSpc>
              <a:spcPct val="90000"/>
            </a:lnSpc>
            <a:spcBef>
              <a:spcPct val="0"/>
            </a:spcBef>
            <a:spcAft>
              <a:spcPct val="35000"/>
            </a:spcAft>
            <a:buNone/>
          </a:pPr>
          <a:endParaRPr lang="en-US" sz="1300" kern="1200" dirty="0"/>
        </a:p>
      </dsp:txBody>
      <dsp:txXfrm>
        <a:off x="987" y="2331913"/>
        <a:ext cx="2107535" cy="1264521"/>
      </dsp:txXfrm>
    </dsp:sp>
    <dsp:sp modelId="{E666E127-2A82-46C1-9B4A-18EC443D2EAD}">
      <dsp:nvSpPr>
        <dsp:cNvPr id="0" name=""/>
        <dsp:cNvSpPr/>
      </dsp:nvSpPr>
      <dsp:spPr>
        <a:xfrm>
          <a:off x="2593256" y="2331913"/>
          <a:ext cx="2107535" cy="1264521"/>
        </a:xfrm>
        <a:prstGeom prst="rect">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3271" tIns="108401" rIns="103271" bIns="108401" numCol="1" spcCol="1270" anchor="ctr" anchorCtr="0">
          <a:noAutofit/>
        </a:bodyPr>
        <a:lstStyle/>
        <a:p>
          <a:pPr marL="0" lvl="0" indent="0" algn="ctr" defTabSz="577850">
            <a:lnSpc>
              <a:spcPct val="90000"/>
            </a:lnSpc>
            <a:spcBef>
              <a:spcPct val="0"/>
            </a:spcBef>
            <a:spcAft>
              <a:spcPct val="35000"/>
            </a:spcAft>
            <a:buNone/>
          </a:pPr>
          <a:r>
            <a:rPr lang="en-US" sz="1300" kern="1200" dirty="0"/>
            <a:t>Stay informed on CompTIA’s Policy &amp; Advocacy Efforts</a:t>
          </a:r>
        </a:p>
      </dsp:txBody>
      <dsp:txXfrm>
        <a:off x="2593256" y="2331913"/>
        <a:ext cx="2107535" cy="12645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48B441-84CA-4301-8E54-E6516C1DE1D3}">
      <dsp:nvSpPr>
        <dsp:cNvPr id="0" name=""/>
        <dsp:cNvSpPr/>
      </dsp:nvSpPr>
      <dsp:spPr>
        <a:xfrm>
          <a:off x="1577340" y="1019"/>
          <a:ext cx="6309360" cy="1045341"/>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2419" tIns="265517" rIns="122419" bIns="265517" numCol="1" spcCol="1270" anchor="ctr" anchorCtr="0">
          <a:noAutofit/>
        </a:bodyPr>
        <a:lstStyle/>
        <a:p>
          <a:pPr marL="0" lvl="0" indent="0" algn="l" defTabSz="755650">
            <a:lnSpc>
              <a:spcPct val="90000"/>
            </a:lnSpc>
            <a:spcBef>
              <a:spcPct val="0"/>
            </a:spcBef>
            <a:spcAft>
              <a:spcPct val="35000"/>
            </a:spcAft>
            <a:buNone/>
          </a:pPr>
          <a:r>
            <a:rPr lang="en-US" sz="1700" kern="1200" dirty="0"/>
            <a:t>Expand CompTIA’s footprint and engagement with the broader ecosystem of business technology players</a:t>
          </a:r>
        </a:p>
      </dsp:txBody>
      <dsp:txXfrm>
        <a:off x="1577340" y="1019"/>
        <a:ext cx="6309360" cy="1045341"/>
      </dsp:txXfrm>
    </dsp:sp>
    <dsp:sp modelId="{DDA3276B-8BD2-4DAF-A482-97A6D12DCFD5}">
      <dsp:nvSpPr>
        <dsp:cNvPr id="0" name=""/>
        <dsp:cNvSpPr/>
      </dsp:nvSpPr>
      <dsp:spPr>
        <a:xfrm>
          <a:off x="0" y="1019"/>
          <a:ext cx="1577340" cy="1045341"/>
        </a:xfrm>
        <a:prstGeom prst="rect">
          <a:avLst/>
        </a:prstGeom>
        <a:solidFill>
          <a:schemeClr val="accent2">
            <a:shade val="80000"/>
            <a:hueOff val="0"/>
            <a:satOff val="0"/>
            <a:lumOff val="0"/>
            <a:alphaOff val="0"/>
          </a:schemeClr>
        </a:solidFill>
        <a:ln w="254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83468" tIns="103256" rIns="83468" bIns="103256" numCol="1" spcCol="1270" anchor="ctr" anchorCtr="0">
          <a:noAutofit/>
        </a:bodyPr>
        <a:lstStyle/>
        <a:p>
          <a:pPr marL="0" lvl="0" indent="0" algn="ctr" defTabSz="977900">
            <a:lnSpc>
              <a:spcPct val="90000"/>
            </a:lnSpc>
            <a:spcBef>
              <a:spcPct val="0"/>
            </a:spcBef>
            <a:spcAft>
              <a:spcPct val="35000"/>
            </a:spcAft>
            <a:buNone/>
          </a:pPr>
          <a:r>
            <a:rPr lang="en-US" sz="2200" kern="1200"/>
            <a:t>Expand</a:t>
          </a:r>
        </a:p>
      </dsp:txBody>
      <dsp:txXfrm>
        <a:off x="0" y="1019"/>
        <a:ext cx="1577340" cy="1045341"/>
      </dsp:txXfrm>
    </dsp:sp>
    <dsp:sp modelId="{CD8136A8-E02F-44F2-BDF4-7723D4510AAA}">
      <dsp:nvSpPr>
        <dsp:cNvPr id="0" name=""/>
        <dsp:cNvSpPr/>
      </dsp:nvSpPr>
      <dsp:spPr>
        <a:xfrm>
          <a:off x="1577340" y="1109081"/>
          <a:ext cx="6309360" cy="1045341"/>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2419" tIns="265517" rIns="122419" bIns="265517" numCol="1" spcCol="1270" anchor="ctr" anchorCtr="0">
          <a:noAutofit/>
        </a:bodyPr>
        <a:lstStyle/>
        <a:p>
          <a:pPr marL="0" lvl="0" indent="0" algn="l" defTabSz="755650">
            <a:lnSpc>
              <a:spcPct val="90000"/>
            </a:lnSpc>
            <a:spcBef>
              <a:spcPct val="0"/>
            </a:spcBef>
            <a:spcAft>
              <a:spcPct val="35000"/>
            </a:spcAft>
            <a:buNone/>
          </a:pPr>
          <a:r>
            <a:rPr lang="en-US" sz="1700" kern="1200" dirty="0"/>
            <a:t>Enable the IT Channel to understand, adopt, and grow product and  service portfolio’s with new and emerging technologies and partners</a:t>
          </a:r>
        </a:p>
      </dsp:txBody>
      <dsp:txXfrm>
        <a:off x="1577340" y="1109081"/>
        <a:ext cx="6309360" cy="1045341"/>
      </dsp:txXfrm>
    </dsp:sp>
    <dsp:sp modelId="{B249D51D-6C60-4FEB-9FEF-50282B5CBCEA}">
      <dsp:nvSpPr>
        <dsp:cNvPr id="0" name=""/>
        <dsp:cNvSpPr/>
      </dsp:nvSpPr>
      <dsp:spPr>
        <a:xfrm>
          <a:off x="0" y="1109081"/>
          <a:ext cx="1577340" cy="1045341"/>
        </a:xfrm>
        <a:prstGeom prst="rect">
          <a:avLst/>
        </a:prstGeom>
        <a:solidFill>
          <a:schemeClr val="accent2">
            <a:shade val="80000"/>
            <a:hueOff val="-257358"/>
            <a:satOff val="3436"/>
            <a:lumOff val="14076"/>
            <a:alphaOff val="0"/>
          </a:schemeClr>
        </a:solidFill>
        <a:ln w="25400" cap="flat" cmpd="sng" algn="ctr">
          <a:solidFill>
            <a:schemeClr val="accent2">
              <a:shade val="80000"/>
              <a:hueOff val="-257358"/>
              <a:satOff val="3436"/>
              <a:lumOff val="14076"/>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83468" tIns="103256" rIns="83468" bIns="103256" numCol="1" spcCol="1270" anchor="ctr" anchorCtr="0">
          <a:noAutofit/>
        </a:bodyPr>
        <a:lstStyle/>
        <a:p>
          <a:pPr marL="0" lvl="0" indent="0" algn="ctr" defTabSz="977900">
            <a:lnSpc>
              <a:spcPct val="90000"/>
            </a:lnSpc>
            <a:spcBef>
              <a:spcPct val="0"/>
            </a:spcBef>
            <a:spcAft>
              <a:spcPct val="35000"/>
            </a:spcAft>
            <a:buNone/>
          </a:pPr>
          <a:r>
            <a:rPr lang="en-US" sz="2200" kern="1200"/>
            <a:t>Enable</a:t>
          </a:r>
        </a:p>
      </dsp:txBody>
      <dsp:txXfrm>
        <a:off x="0" y="1109081"/>
        <a:ext cx="1577340" cy="1045341"/>
      </dsp:txXfrm>
    </dsp:sp>
    <dsp:sp modelId="{0CC7E5FD-5A0F-47AD-910A-1DF6F1307054}">
      <dsp:nvSpPr>
        <dsp:cNvPr id="0" name=""/>
        <dsp:cNvSpPr/>
      </dsp:nvSpPr>
      <dsp:spPr>
        <a:xfrm>
          <a:off x="1577340" y="2217143"/>
          <a:ext cx="6309360" cy="1045341"/>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2419" tIns="265517" rIns="122419" bIns="265517" numCol="1" spcCol="1270" anchor="ctr" anchorCtr="0">
          <a:noAutofit/>
        </a:bodyPr>
        <a:lstStyle/>
        <a:p>
          <a:pPr marL="0" lvl="0" indent="0" algn="l" defTabSz="755650">
            <a:lnSpc>
              <a:spcPct val="90000"/>
            </a:lnSpc>
            <a:spcBef>
              <a:spcPct val="0"/>
            </a:spcBef>
            <a:spcAft>
              <a:spcPct val="35000"/>
            </a:spcAft>
            <a:buNone/>
          </a:pPr>
          <a:r>
            <a:rPr lang="en-US" sz="1700" kern="1200" dirty="0"/>
            <a:t>Educate emerging technology sectors on the value of the IT channel as a potential new route to market</a:t>
          </a:r>
        </a:p>
      </dsp:txBody>
      <dsp:txXfrm>
        <a:off x="1577340" y="2217143"/>
        <a:ext cx="6309360" cy="1045341"/>
      </dsp:txXfrm>
    </dsp:sp>
    <dsp:sp modelId="{64A6D12B-75CA-4061-A2DA-DF64CA4DEE0D}">
      <dsp:nvSpPr>
        <dsp:cNvPr id="0" name=""/>
        <dsp:cNvSpPr/>
      </dsp:nvSpPr>
      <dsp:spPr>
        <a:xfrm>
          <a:off x="0" y="2217143"/>
          <a:ext cx="1577340" cy="1045341"/>
        </a:xfrm>
        <a:prstGeom prst="rect">
          <a:avLst/>
        </a:prstGeom>
        <a:solidFill>
          <a:schemeClr val="accent2">
            <a:shade val="80000"/>
            <a:hueOff val="-514716"/>
            <a:satOff val="6872"/>
            <a:lumOff val="28152"/>
            <a:alphaOff val="0"/>
          </a:schemeClr>
        </a:solidFill>
        <a:ln w="25400" cap="flat" cmpd="sng" algn="ctr">
          <a:solidFill>
            <a:schemeClr val="accent2">
              <a:shade val="80000"/>
              <a:hueOff val="-514716"/>
              <a:satOff val="6872"/>
              <a:lumOff val="28152"/>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83468" tIns="103256" rIns="83468" bIns="103256" numCol="1" spcCol="1270" anchor="ctr" anchorCtr="0">
          <a:noAutofit/>
        </a:bodyPr>
        <a:lstStyle/>
        <a:p>
          <a:pPr marL="0" lvl="0" indent="0" algn="ctr" defTabSz="977900">
            <a:lnSpc>
              <a:spcPct val="90000"/>
            </a:lnSpc>
            <a:spcBef>
              <a:spcPct val="0"/>
            </a:spcBef>
            <a:spcAft>
              <a:spcPct val="35000"/>
            </a:spcAft>
            <a:buNone/>
          </a:pPr>
          <a:r>
            <a:rPr lang="en-US" sz="2200" kern="1200"/>
            <a:t>Educate</a:t>
          </a:r>
        </a:p>
      </dsp:txBody>
      <dsp:txXfrm>
        <a:off x="0" y="2217143"/>
        <a:ext cx="1577340" cy="1045341"/>
      </dsp:txXfrm>
    </dsp:sp>
  </dsp:spTree>
</dsp:drawing>
</file>

<file path=ppt/diagrams/layout1.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07BDD40-51E3-C044-8A4E-71AE04E456FB}" type="datetimeFigureOut">
              <a:rPr lang="en-US" smtClean="0"/>
              <a:pPr/>
              <a:t>2/6/2018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F3181D4-786B-B641-9956-05A467911988}" type="slidenum">
              <a:rPr lang="en-US" smtClean="0"/>
              <a:pPr/>
              <a:t>‹#›</a:t>
            </a:fld>
            <a:endParaRPr lang="en-US"/>
          </a:p>
        </p:txBody>
      </p:sp>
    </p:spTree>
    <p:extLst>
      <p:ext uri="{BB962C8B-B14F-4D97-AF65-F5344CB8AC3E}">
        <p14:creationId xmlns:p14="http://schemas.microsoft.com/office/powerpoint/2010/main" val="17602934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016D2A1-6B58-7448-B776-7AA86404108F}" type="datetimeFigureOut">
              <a:rPr lang="en-US" smtClean="0"/>
              <a:pPr/>
              <a:t>2/6/2018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9FEF117-9047-2140-B3F1-EEF431365C76}" type="slidenum">
              <a:rPr lang="en-US" smtClean="0"/>
              <a:pPr/>
              <a:t>‹#›</a:t>
            </a:fld>
            <a:endParaRPr lang="en-US"/>
          </a:p>
        </p:txBody>
      </p:sp>
    </p:spTree>
    <p:extLst>
      <p:ext uri="{BB962C8B-B14F-4D97-AF65-F5344CB8AC3E}">
        <p14:creationId xmlns:p14="http://schemas.microsoft.com/office/powerpoint/2010/main" val="63238544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for Icon">
    <p:spTree>
      <p:nvGrpSpPr>
        <p:cNvPr id="1" name=""/>
        <p:cNvGrpSpPr/>
        <p:nvPr/>
      </p:nvGrpSpPr>
      <p:grpSpPr>
        <a:xfrm>
          <a:off x="0" y="0"/>
          <a:ext cx="0" cy="0"/>
          <a:chOff x="0" y="0"/>
          <a:chExt cx="0" cy="0"/>
        </a:xfrm>
      </p:grpSpPr>
      <p:sp>
        <p:nvSpPr>
          <p:cNvPr id="7" name="Round Diagonal Corner Rectangle 6"/>
          <p:cNvSpPr/>
          <p:nvPr userDrawn="1"/>
        </p:nvSpPr>
        <p:spPr>
          <a:xfrm>
            <a:off x="457200" y="331611"/>
            <a:ext cx="8229600" cy="2744617"/>
          </a:xfrm>
          <a:prstGeom prst="round2DiagRect">
            <a:avLst>
              <a:gd name="adj1" fmla="val 0"/>
              <a:gd name="adj2" fmla="val 14866"/>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57200" y="3111504"/>
            <a:ext cx="8229600" cy="663217"/>
          </a:xfrm>
        </p:spPr>
        <p:txBody>
          <a:bodyPr lIns="0" rIns="0" anchor="b"/>
          <a:lstStyle>
            <a:lvl1pPr algn="l">
              <a:defRPr>
                <a:solidFill>
                  <a:srgbClr val="69727B"/>
                </a:solidFill>
              </a:defRPr>
            </a:lvl1pPr>
          </a:lstStyle>
          <a:p>
            <a:r>
              <a:rPr lang="en-US" dirty="0"/>
              <a:t>Click to edit Master title style</a:t>
            </a:r>
          </a:p>
        </p:txBody>
      </p:sp>
      <p:sp>
        <p:nvSpPr>
          <p:cNvPr id="3" name="Subtitle 2"/>
          <p:cNvSpPr>
            <a:spLocks noGrp="1"/>
          </p:cNvSpPr>
          <p:nvPr>
            <p:ph type="subTitle" idx="1"/>
          </p:nvPr>
        </p:nvSpPr>
        <p:spPr>
          <a:xfrm>
            <a:off x="457200" y="3781776"/>
            <a:ext cx="6400800" cy="489656"/>
          </a:xfrm>
        </p:spPr>
        <p:txBody>
          <a:bodyPr lIns="0" rIns="0">
            <a:noAutofit/>
          </a:bodyPr>
          <a:lstStyle>
            <a:lvl1pPr marL="0" indent="0" algn="l">
              <a:buNone/>
              <a:defRPr sz="1600">
                <a:solidFill>
                  <a:srgbClr val="69727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8" name="Picture 7" descr="CompTIA_logo.wm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697111" y="4369323"/>
            <a:ext cx="1684782" cy="360426"/>
          </a:xfrm>
          <a:prstGeom prst="rect">
            <a:avLst/>
          </a:prstGeom>
        </p:spPr>
      </p:pic>
    </p:spTree>
    <p:extLst>
      <p:ext uri="{BB962C8B-B14F-4D97-AF65-F5344CB8AC3E}">
        <p14:creationId xmlns:p14="http://schemas.microsoft.com/office/powerpoint/2010/main" val="1728351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p>
        </p:txBody>
      </p:sp>
      <p:sp>
        <p:nvSpPr>
          <p:cNvPr id="3" name="Content Placeholder 2"/>
          <p:cNvSpPr>
            <a:spLocks noGrp="1"/>
          </p:cNvSpPr>
          <p:nvPr>
            <p:ph sz="half" idx="1"/>
          </p:nvPr>
        </p:nvSpPr>
        <p:spPr>
          <a:xfrm>
            <a:off x="457200" y="1200151"/>
            <a:ext cx="4038600" cy="3394472"/>
          </a:xfrm>
        </p:spPr>
        <p:txBody>
          <a:bodyPr>
            <a:no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no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a:xfrm>
            <a:off x="8424863" y="4767263"/>
            <a:ext cx="261937" cy="273844"/>
          </a:xfrm>
        </p:spPr>
        <p:txBody>
          <a:bodyPr>
            <a:noAutofit/>
          </a:bodyPr>
          <a:lstStyle/>
          <a:p>
            <a:fld id="{2066355A-084C-D24E-9AD2-7E4FC41EA627}" type="slidenum">
              <a:rPr lang="en-US" smtClean="0"/>
              <a:pPr/>
              <a:t>‹#›</a:t>
            </a:fld>
            <a:endParaRPr lang="en-US" dirty="0"/>
          </a:p>
        </p:txBody>
      </p:sp>
      <p:sp>
        <p:nvSpPr>
          <p:cNvPr id="6" name="Slide Number Placeholder 5"/>
          <p:cNvSpPr txBox="1">
            <a:spLocks/>
          </p:cNvSpPr>
          <p:nvPr userDrawn="1"/>
        </p:nvSpPr>
        <p:spPr>
          <a:xfrm>
            <a:off x="3268172" y="4767263"/>
            <a:ext cx="5156692" cy="273844"/>
          </a:xfrm>
          <a:prstGeom prst="rect">
            <a:avLst/>
          </a:prstGeom>
        </p:spPr>
        <p:txBody>
          <a:bodyPr vert="horz" lIns="0" tIns="45720" rIns="0" bIns="45720" rtlCol="0" anchor="ctr">
            <a:noAutofit/>
          </a:bodyPr>
          <a:lstStyle>
            <a:defPPr>
              <a:defRPr lang="en-US"/>
            </a:defPPr>
            <a:lvl1pPr marL="0" algn="r" defTabSz="457200" rtl="0" eaLnBrk="1" latinLnBrk="0" hangingPunct="1">
              <a:defRPr sz="1050" kern="1200">
                <a:solidFill>
                  <a:srgbClr val="69727B"/>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tabLst/>
            </a:pPr>
            <a:r>
              <a:rPr lang="en-US" sz="900" dirty="0"/>
              <a:t>Copyright (c) 2018 CompTIA Properties, LLC. All Rights Reserved.  |  </a:t>
            </a:r>
            <a:r>
              <a:rPr lang="en-US" sz="900" dirty="0" err="1"/>
              <a:t>CompTIA.org</a:t>
            </a:r>
            <a:endParaRPr lang="en-US" sz="900" dirty="0"/>
          </a:p>
        </p:txBody>
      </p:sp>
      <p:pic>
        <p:nvPicPr>
          <p:cNvPr id="9" name="Picture 8" descr="CompTIA_logo.wm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200" y="4854045"/>
            <a:ext cx="612648" cy="131064"/>
          </a:xfrm>
          <a:prstGeom prst="rect">
            <a:avLst/>
          </a:prstGeom>
        </p:spPr>
      </p:pic>
    </p:spTree>
    <p:extLst>
      <p:ext uri="{BB962C8B-B14F-4D97-AF65-F5344CB8AC3E}">
        <p14:creationId xmlns:p14="http://schemas.microsoft.com/office/powerpoint/2010/main" val="12605946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p>
        </p:txBody>
      </p:sp>
      <p:sp>
        <p:nvSpPr>
          <p:cNvPr id="7" name="Slide Number Placeholder 6"/>
          <p:cNvSpPr>
            <a:spLocks noGrp="1"/>
          </p:cNvSpPr>
          <p:nvPr>
            <p:ph type="sldNum" sz="quarter" idx="12"/>
          </p:nvPr>
        </p:nvSpPr>
        <p:spPr>
          <a:xfrm>
            <a:off x="8424863" y="4767263"/>
            <a:ext cx="261937" cy="273844"/>
          </a:xfrm>
        </p:spPr>
        <p:txBody>
          <a:bodyPr>
            <a:noAutofit/>
          </a:bodyPr>
          <a:lstStyle/>
          <a:p>
            <a:fld id="{2066355A-084C-D24E-9AD2-7E4FC41EA627}" type="slidenum">
              <a:rPr lang="en-US" smtClean="0"/>
              <a:pPr/>
              <a:t>‹#›</a:t>
            </a:fld>
            <a:endParaRPr lang="en-US" dirty="0"/>
          </a:p>
        </p:txBody>
      </p:sp>
      <p:sp>
        <p:nvSpPr>
          <p:cNvPr id="6" name="Slide Number Placeholder 5"/>
          <p:cNvSpPr txBox="1">
            <a:spLocks/>
          </p:cNvSpPr>
          <p:nvPr userDrawn="1"/>
        </p:nvSpPr>
        <p:spPr>
          <a:xfrm>
            <a:off x="2690915" y="4767263"/>
            <a:ext cx="5733949" cy="273844"/>
          </a:xfrm>
          <a:prstGeom prst="rect">
            <a:avLst/>
          </a:prstGeom>
        </p:spPr>
        <p:txBody>
          <a:bodyPr vert="horz" lIns="0" tIns="45720" rIns="0" bIns="45720" rtlCol="0" anchor="ctr">
            <a:noAutofit/>
          </a:bodyPr>
          <a:lstStyle>
            <a:defPPr>
              <a:defRPr lang="en-US"/>
            </a:defPPr>
            <a:lvl1pPr marL="0" algn="r" defTabSz="457200" rtl="0" eaLnBrk="1" latinLnBrk="0" hangingPunct="1">
              <a:defRPr sz="1050" kern="1200">
                <a:solidFill>
                  <a:srgbClr val="69727B"/>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tabLst/>
            </a:pPr>
            <a:r>
              <a:rPr lang="en-US" sz="900" dirty="0"/>
              <a:t>Copyright (c) 2018 CompTIA Properties, LLC. All Rights Reserved.  |  </a:t>
            </a:r>
            <a:r>
              <a:rPr lang="en-US" sz="900" dirty="0" err="1"/>
              <a:t>CompTIA.org</a:t>
            </a:r>
            <a:endParaRPr lang="en-US" sz="900" dirty="0"/>
          </a:p>
        </p:txBody>
      </p:sp>
      <p:pic>
        <p:nvPicPr>
          <p:cNvPr id="9" name="Picture 8" descr="CompTIA_logo.wm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200" y="4854045"/>
            <a:ext cx="612648" cy="131064"/>
          </a:xfrm>
          <a:prstGeom prst="rect">
            <a:avLst/>
          </a:prstGeom>
        </p:spPr>
      </p:pic>
    </p:spTree>
    <p:extLst>
      <p:ext uri="{BB962C8B-B14F-4D97-AF65-F5344CB8AC3E}">
        <p14:creationId xmlns:p14="http://schemas.microsoft.com/office/powerpoint/2010/main" val="38608297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10015"/>
            <a:ext cx="8229600" cy="449178"/>
          </a:xfrm>
        </p:spPr>
        <p:txBody>
          <a:bodyPr>
            <a:noAutofit/>
          </a:bodyPr>
          <a:lstStyle/>
          <a:p>
            <a:r>
              <a:rPr lang="en-US" dirty="0"/>
              <a:t>Click to edit Master title style</a:t>
            </a:r>
          </a:p>
        </p:txBody>
      </p:sp>
      <p:sp>
        <p:nvSpPr>
          <p:cNvPr id="3" name="Content Placeholder 2"/>
          <p:cNvSpPr>
            <a:spLocks noGrp="1"/>
          </p:cNvSpPr>
          <p:nvPr>
            <p:ph sz="half" idx="1"/>
          </p:nvPr>
        </p:nvSpPr>
        <p:spPr>
          <a:xfrm>
            <a:off x="457200" y="859632"/>
            <a:ext cx="8229599" cy="340518"/>
          </a:xfrm>
        </p:spPr>
        <p:txBody>
          <a:bodyPr>
            <a:noAutofit/>
          </a:bodyPr>
          <a:lstStyle>
            <a:lvl1pPr marL="0" indent="0">
              <a:spcBef>
                <a:spcPts val="600"/>
              </a:spcBef>
              <a:buNone/>
              <a:defRPr sz="1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p:txBody>
      </p:sp>
      <p:sp>
        <p:nvSpPr>
          <p:cNvPr id="4" name="Content Placeholder 3"/>
          <p:cNvSpPr>
            <a:spLocks noGrp="1"/>
          </p:cNvSpPr>
          <p:nvPr>
            <p:ph sz="half" idx="2"/>
          </p:nvPr>
        </p:nvSpPr>
        <p:spPr>
          <a:xfrm>
            <a:off x="457200" y="4309284"/>
            <a:ext cx="8229600" cy="345282"/>
          </a:xfrm>
        </p:spPr>
        <p:txBody>
          <a:bodyPr anchor="b" anchorCtr="0">
            <a:noAutofit/>
          </a:bodyPr>
          <a:lstStyle>
            <a:lvl1pPr marL="0" indent="0">
              <a:spcBef>
                <a:spcPts val="0"/>
              </a:spcBef>
              <a:buNone/>
              <a:defRPr sz="900"/>
            </a:lvl1pPr>
            <a:lvl2pPr marL="457200" indent="0">
              <a:buNone/>
              <a:defRPr sz="1000"/>
            </a:lvl2pPr>
            <a:lvl3pPr marL="914400" indent="0">
              <a:buNone/>
              <a:defRPr sz="1000"/>
            </a:lvl3pPr>
            <a:lvl4pPr marL="1371600" indent="0">
              <a:buNone/>
              <a:defRPr sz="1000"/>
            </a:lvl4pPr>
            <a:lvl5pPr marL="1828800" indent="0">
              <a:buNone/>
              <a:defRPr sz="1000"/>
            </a:lvl5pPr>
            <a:lvl6pPr>
              <a:defRPr sz="1800"/>
            </a:lvl6pPr>
            <a:lvl7pPr>
              <a:defRPr sz="1800"/>
            </a:lvl7pPr>
            <a:lvl8pPr>
              <a:defRPr sz="1800"/>
            </a:lvl8pPr>
            <a:lvl9pPr>
              <a:defRPr sz="1800"/>
            </a:lvl9pPr>
          </a:lstStyle>
          <a:p>
            <a:pPr lvl="0"/>
            <a:r>
              <a:rPr lang="en-US" dirty="0"/>
              <a:t>Click to edit Master text styles</a:t>
            </a:r>
          </a:p>
        </p:txBody>
      </p:sp>
      <p:sp>
        <p:nvSpPr>
          <p:cNvPr id="7" name="Slide Number Placeholder 6"/>
          <p:cNvSpPr>
            <a:spLocks noGrp="1"/>
          </p:cNvSpPr>
          <p:nvPr>
            <p:ph type="sldNum" sz="quarter" idx="12"/>
          </p:nvPr>
        </p:nvSpPr>
        <p:spPr>
          <a:xfrm>
            <a:off x="8424863" y="4767263"/>
            <a:ext cx="261937" cy="273844"/>
          </a:xfrm>
        </p:spPr>
        <p:txBody>
          <a:bodyPr>
            <a:noAutofit/>
          </a:bodyPr>
          <a:lstStyle/>
          <a:p>
            <a:fld id="{2066355A-084C-D24E-9AD2-7E4FC41EA627}" type="slidenum">
              <a:rPr lang="en-US" smtClean="0"/>
              <a:pPr/>
              <a:t>‹#›</a:t>
            </a:fld>
            <a:endParaRPr lang="en-US" dirty="0"/>
          </a:p>
        </p:txBody>
      </p:sp>
      <p:sp>
        <p:nvSpPr>
          <p:cNvPr id="6" name="Slide Number Placeholder 5"/>
          <p:cNvSpPr txBox="1">
            <a:spLocks/>
          </p:cNvSpPr>
          <p:nvPr userDrawn="1"/>
        </p:nvSpPr>
        <p:spPr>
          <a:xfrm>
            <a:off x="3268172" y="4767263"/>
            <a:ext cx="5156692" cy="273844"/>
          </a:xfrm>
          <a:prstGeom prst="rect">
            <a:avLst/>
          </a:prstGeom>
        </p:spPr>
        <p:txBody>
          <a:bodyPr vert="horz" lIns="0" tIns="45720" rIns="0" bIns="45720" rtlCol="0" anchor="ctr">
            <a:noAutofit/>
          </a:bodyPr>
          <a:lstStyle>
            <a:defPPr>
              <a:defRPr lang="en-US"/>
            </a:defPPr>
            <a:lvl1pPr marL="0" algn="r" defTabSz="457200" rtl="0" eaLnBrk="1" latinLnBrk="0" hangingPunct="1">
              <a:defRPr sz="1050" kern="1200">
                <a:solidFill>
                  <a:srgbClr val="69727B"/>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tabLst/>
            </a:pPr>
            <a:r>
              <a:rPr lang="en-US" sz="900" dirty="0"/>
              <a:t>Copyright (c) 2018 CompTIA Properties, LLC. All Rights Reserved.  |  </a:t>
            </a:r>
            <a:r>
              <a:rPr lang="en-US" sz="900" dirty="0" err="1"/>
              <a:t>CompTIA.org</a:t>
            </a:r>
            <a:endParaRPr lang="en-US" sz="900" dirty="0"/>
          </a:p>
        </p:txBody>
      </p:sp>
      <p:pic>
        <p:nvPicPr>
          <p:cNvPr id="9" name="Picture 8" descr="CompTIA_logo.wm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200" y="4854045"/>
            <a:ext cx="612648" cy="131064"/>
          </a:xfrm>
          <a:prstGeom prst="rect">
            <a:avLst/>
          </a:prstGeom>
        </p:spPr>
      </p:pic>
    </p:spTree>
    <p:extLst>
      <p:ext uri="{BB962C8B-B14F-4D97-AF65-F5344CB8AC3E}">
        <p14:creationId xmlns:p14="http://schemas.microsoft.com/office/powerpoint/2010/main" val="12430167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8424863" y="4767263"/>
            <a:ext cx="261937" cy="273844"/>
          </a:xfrm>
        </p:spPr>
        <p:txBody>
          <a:bodyPr>
            <a:noAutofit/>
          </a:bodyPr>
          <a:lstStyle/>
          <a:p>
            <a:fld id="{2066355A-084C-D24E-9AD2-7E4FC41EA627}" type="slidenum">
              <a:rPr lang="en-US" smtClean="0"/>
              <a:pPr/>
              <a:t>‹#›</a:t>
            </a:fld>
            <a:endParaRPr lang="en-US" dirty="0"/>
          </a:p>
        </p:txBody>
      </p:sp>
      <p:sp>
        <p:nvSpPr>
          <p:cNvPr id="6" name="Slide Number Placeholder 5"/>
          <p:cNvSpPr txBox="1">
            <a:spLocks/>
          </p:cNvSpPr>
          <p:nvPr userDrawn="1"/>
        </p:nvSpPr>
        <p:spPr>
          <a:xfrm>
            <a:off x="2690915" y="4767263"/>
            <a:ext cx="5733949" cy="273844"/>
          </a:xfrm>
          <a:prstGeom prst="rect">
            <a:avLst/>
          </a:prstGeom>
        </p:spPr>
        <p:txBody>
          <a:bodyPr vert="horz" lIns="0" tIns="45720" rIns="0" bIns="45720" rtlCol="0" anchor="ctr">
            <a:noAutofit/>
          </a:bodyPr>
          <a:lstStyle>
            <a:defPPr>
              <a:defRPr lang="en-US"/>
            </a:defPPr>
            <a:lvl1pPr marL="0" algn="r" defTabSz="457200" rtl="0" eaLnBrk="1" latinLnBrk="0" hangingPunct="1">
              <a:defRPr sz="1050" kern="1200">
                <a:solidFill>
                  <a:srgbClr val="69727B"/>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tabLst/>
            </a:pPr>
            <a:r>
              <a:rPr lang="en-US" sz="900" dirty="0"/>
              <a:t>Copyright (c) 2018 CompTIA Properties, LLC. All Rights Reserved.  |  </a:t>
            </a:r>
            <a:r>
              <a:rPr lang="en-US" sz="900" dirty="0" err="1"/>
              <a:t>CompTIA.org</a:t>
            </a:r>
            <a:endParaRPr lang="en-US" sz="900" dirty="0"/>
          </a:p>
        </p:txBody>
      </p:sp>
      <p:pic>
        <p:nvPicPr>
          <p:cNvPr id="5" name="Picture 4" descr="CompTIA_logo.wm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200" y="4854045"/>
            <a:ext cx="612648" cy="131064"/>
          </a:xfrm>
          <a:prstGeom prst="rect">
            <a:avLst/>
          </a:prstGeom>
        </p:spPr>
      </p:pic>
    </p:spTree>
    <p:extLst>
      <p:ext uri="{BB962C8B-B14F-4D97-AF65-F5344CB8AC3E}">
        <p14:creationId xmlns:p14="http://schemas.microsoft.com/office/powerpoint/2010/main" val="32131185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with Image">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p>
        </p:txBody>
      </p:sp>
      <p:sp>
        <p:nvSpPr>
          <p:cNvPr id="3" name="Content Placeholder 2"/>
          <p:cNvSpPr>
            <a:spLocks noGrp="1"/>
          </p:cNvSpPr>
          <p:nvPr>
            <p:ph idx="1"/>
          </p:nvPr>
        </p:nvSpPr>
        <p:spPr>
          <a:xfrm>
            <a:off x="457200" y="1200151"/>
            <a:ext cx="4255911" cy="3394472"/>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8424863" y="4767263"/>
            <a:ext cx="261937" cy="273844"/>
          </a:xfrm>
        </p:spPr>
        <p:txBody>
          <a:bodyPr>
            <a:noAutofit/>
          </a:bodyPr>
          <a:lstStyle/>
          <a:p>
            <a:fld id="{2066355A-084C-D24E-9AD2-7E4FC41EA627}" type="slidenum">
              <a:rPr lang="en-US" smtClean="0"/>
              <a:pPr/>
              <a:t>‹#›</a:t>
            </a:fld>
            <a:endParaRPr lang="en-US"/>
          </a:p>
        </p:txBody>
      </p:sp>
      <p:sp>
        <p:nvSpPr>
          <p:cNvPr id="5" name="Slide Number Placeholder 5"/>
          <p:cNvSpPr txBox="1">
            <a:spLocks/>
          </p:cNvSpPr>
          <p:nvPr userDrawn="1"/>
        </p:nvSpPr>
        <p:spPr>
          <a:xfrm>
            <a:off x="2957341" y="4767263"/>
            <a:ext cx="5467522" cy="273844"/>
          </a:xfrm>
          <a:prstGeom prst="rect">
            <a:avLst/>
          </a:prstGeom>
        </p:spPr>
        <p:txBody>
          <a:bodyPr vert="horz" lIns="0" tIns="45720" rIns="0" bIns="45720" rtlCol="0" anchor="ctr">
            <a:noAutofit/>
          </a:bodyPr>
          <a:lstStyle>
            <a:defPPr>
              <a:defRPr lang="en-US"/>
            </a:defPPr>
            <a:lvl1pPr marL="0" algn="r" defTabSz="457200" rtl="0" eaLnBrk="1" latinLnBrk="0" hangingPunct="1">
              <a:defRPr sz="1050" kern="1200">
                <a:solidFill>
                  <a:srgbClr val="69727B"/>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tabLst/>
            </a:pPr>
            <a:r>
              <a:rPr lang="en-US" sz="900" dirty="0"/>
              <a:t>Copyright (c) 2018 CompTIA Properties, LLC. All Rights Reserved.  |  </a:t>
            </a:r>
            <a:r>
              <a:rPr lang="en-US" sz="900" dirty="0" err="1"/>
              <a:t>CompTIA.org</a:t>
            </a:r>
            <a:endParaRPr lang="en-US" sz="900" dirty="0"/>
          </a:p>
        </p:txBody>
      </p:sp>
      <p:sp>
        <p:nvSpPr>
          <p:cNvPr id="7" name="Picture Placeholder 6"/>
          <p:cNvSpPr>
            <a:spLocks noGrp="1"/>
          </p:cNvSpPr>
          <p:nvPr>
            <p:ph type="pic" sz="quarter" idx="13" hasCustomPrompt="1"/>
          </p:nvPr>
        </p:nvSpPr>
        <p:spPr>
          <a:xfrm>
            <a:off x="5187950" y="1200151"/>
            <a:ext cx="3498850" cy="3195461"/>
          </a:xfrm>
          <a:prstGeom prst="round1Rect">
            <a:avLst>
              <a:gd name="adj" fmla="val 18280"/>
            </a:avLst>
          </a:prstGeom>
        </p:spPr>
        <p:txBody>
          <a:bodyPr>
            <a:noAutofit/>
          </a:bodyPr>
          <a:lstStyle>
            <a:lvl1pPr marL="0" indent="0">
              <a:buNone/>
              <a:defRPr/>
            </a:lvl1pPr>
          </a:lstStyle>
          <a:p>
            <a:r>
              <a:rPr lang="en-US" dirty="0"/>
              <a:t>Click to insert picture</a:t>
            </a:r>
          </a:p>
        </p:txBody>
      </p:sp>
      <p:pic>
        <p:nvPicPr>
          <p:cNvPr id="9" name="Picture 8" descr="CompTIA_logo.wm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200" y="4854045"/>
            <a:ext cx="612648" cy="131064"/>
          </a:xfrm>
          <a:prstGeom prst="rect">
            <a:avLst/>
          </a:prstGeom>
        </p:spPr>
      </p:pic>
    </p:spTree>
    <p:extLst>
      <p:ext uri="{BB962C8B-B14F-4D97-AF65-F5344CB8AC3E}">
        <p14:creationId xmlns:p14="http://schemas.microsoft.com/office/powerpoint/2010/main" val="21549890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457201" y="1237110"/>
            <a:ext cx="5945657" cy="3157199"/>
          </a:xfrm>
        </p:spPr>
        <p:txBody>
          <a:bodyPr>
            <a:no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to insert picture</a:t>
            </a:r>
          </a:p>
        </p:txBody>
      </p:sp>
      <p:sp>
        <p:nvSpPr>
          <p:cNvPr id="7" name="Slide Number Placeholder 6"/>
          <p:cNvSpPr>
            <a:spLocks noGrp="1"/>
          </p:cNvSpPr>
          <p:nvPr>
            <p:ph type="sldNum" sz="quarter" idx="12"/>
          </p:nvPr>
        </p:nvSpPr>
        <p:spPr/>
        <p:txBody>
          <a:bodyPr>
            <a:noAutofit/>
          </a:bodyPr>
          <a:lstStyle/>
          <a:p>
            <a:fld id="{2066355A-084C-D24E-9AD2-7E4FC41EA627}" type="slidenum">
              <a:rPr lang="en-US" smtClean="0"/>
              <a:pPr/>
              <a:t>‹#›</a:t>
            </a:fld>
            <a:endParaRPr lang="en-US"/>
          </a:p>
        </p:txBody>
      </p:sp>
      <p:sp>
        <p:nvSpPr>
          <p:cNvPr id="8" name="Round Single Corner Rectangle 7"/>
          <p:cNvSpPr/>
          <p:nvPr userDrawn="1"/>
        </p:nvSpPr>
        <p:spPr>
          <a:xfrm>
            <a:off x="6402858" y="1238369"/>
            <a:ext cx="2283943" cy="3154680"/>
          </a:xfrm>
          <a:prstGeom prst="round1Rect">
            <a:avLst>
              <a:gd name="adj" fmla="val 36478"/>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solidFill>
                <a:schemeClr val="bg1"/>
              </a:solidFill>
            </a:endParaRPr>
          </a:p>
        </p:txBody>
      </p:sp>
      <p:sp>
        <p:nvSpPr>
          <p:cNvPr id="2" name="Title 1"/>
          <p:cNvSpPr>
            <a:spLocks noGrp="1"/>
          </p:cNvSpPr>
          <p:nvPr>
            <p:ph type="title"/>
          </p:nvPr>
        </p:nvSpPr>
        <p:spPr>
          <a:xfrm>
            <a:off x="457200" y="205740"/>
            <a:ext cx="8229600" cy="857250"/>
          </a:xfrm>
        </p:spPr>
        <p:txBody>
          <a:bodyPr vert="horz" lIns="0" tIns="45720" rIns="91440" bIns="45720" rtlCol="0" anchor="ctr">
            <a:noAutofit/>
          </a:bodyPr>
          <a:lstStyle>
            <a:lvl1pPr>
              <a:defRPr lang="en-US"/>
            </a:lvl1pPr>
          </a:lstStyle>
          <a:p>
            <a:pPr lvl="0"/>
            <a:r>
              <a:rPr lang="en-US" dirty="0"/>
              <a:t>Click to edit Master title style</a:t>
            </a:r>
          </a:p>
        </p:txBody>
      </p:sp>
      <p:sp>
        <p:nvSpPr>
          <p:cNvPr id="4" name="Text Placeholder 3"/>
          <p:cNvSpPr>
            <a:spLocks noGrp="1"/>
          </p:cNvSpPr>
          <p:nvPr>
            <p:ph type="body" sz="half" idx="2"/>
          </p:nvPr>
        </p:nvSpPr>
        <p:spPr>
          <a:xfrm>
            <a:off x="6553964" y="2398403"/>
            <a:ext cx="1990696" cy="1891374"/>
          </a:xfrm>
        </p:spPr>
        <p:txBody>
          <a:bodyPr>
            <a:noAutofit/>
          </a:bodyPr>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Slide Number Placeholder 5"/>
          <p:cNvSpPr txBox="1">
            <a:spLocks/>
          </p:cNvSpPr>
          <p:nvPr userDrawn="1"/>
        </p:nvSpPr>
        <p:spPr>
          <a:xfrm>
            <a:off x="2708675" y="4767263"/>
            <a:ext cx="5716188" cy="273844"/>
          </a:xfrm>
          <a:prstGeom prst="rect">
            <a:avLst/>
          </a:prstGeom>
        </p:spPr>
        <p:txBody>
          <a:bodyPr vert="horz" lIns="0" tIns="45720" rIns="0" bIns="45720" rtlCol="0" anchor="ctr">
            <a:noAutofit/>
          </a:bodyPr>
          <a:lstStyle>
            <a:defPPr>
              <a:defRPr lang="en-US"/>
            </a:defPPr>
            <a:lvl1pPr marL="0" algn="r" defTabSz="457200" rtl="0" eaLnBrk="1" latinLnBrk="0" hangingPunct="1">
              <a:defRPr sz="1050" kern="1200">
                <a:solidFill>
                  <a:srgbClr val="69727B"/>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tabLst/>
            </a:pPr>
            <a:r>
              <a:rPr lang="en-US" sz="900" dirty="0"/>
              <a:t>Copyright (c) 2018 CompTIA Properties, LLC. All Rights Reserved.  |  </a:t>
            </a:r>
            <a:r>
              <a:rPr lang="en-US" sz="900" dirty="0" err="1"/>
              <a:t>CompTIA.org</a:t>
            </a:r>
            <a:endParaRPr lang="en-US" sz="900" dirty="0"/>
          </a:p>
        </p:txBody>
      </p:sp>
      <p:pic>
        <p:nvPicPr>
          <p:cNvPr id="11" name="Picture 10" descr="CompTIA_logo.wm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200" y="4854045"/>
            <a:ext cx="612648" cy="131064"/>
          </a:xfrm>
          <a:prstGeom prst="rect">
            <a:avLst/>
          </a:prstGeom>
        </p:spPr>
      </p:pic>
    </p:spTree>
    <p:extLst>
      <p:ext uri="{BB962C8B-B14F-4D97-AF65-F5344CB8AC3E}">
        <p14:creationId xmlns:p14="http://schemas.microsoft.com/office/powerpoint/2010/main" val="36159831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2">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457201" y="1237110"/>
            <a:ext cx="5945657" cy="3157199"/>
          </a:xfrm>
        </p:spPr>
        <p:txBody>
          <a:bodyPr>
            <a:no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to insert picture</a:t>
            </a:r>
          </a:p>
        </p:txBody>
      </p:sp>
      <p:sp>
        <p:nvSpPr>
          <p:cNvPr id="7" name="Slide Number Placeholder 6"/>
          <p:cNvSpPr>
            <a:spLocks noGrp="1"/>
          </p:cNvSpPr>
          <p:nvPr>
            <p:ph type="sldNum" sz="quarter" idx="12"/>
          </p:nvPr>
        </p:nvSpPr>
        <p:spPr>
          <a:xfrm>
            <a:off x="8424863" y="4767263"/>
            <a:ext cx="261937" cy="273844"/>
          </a:xfrm>
        </p:spPr>
        <p:txBody>
          <a:bodyPr>
            <a:noAutofit/>
          </a:bodyPr>
          <a:lstStyle/>
          <a:p>
            <a:fld id="{2066355A-084C-D24E-9AD2-7E4FC41EA627}" type="slidenum">
              <a:rPr lang="en-US" smtClean="0"/>
              <a:pPr/>
              <a:t>‹#›</a:t>
            </a:fld>
            <a:endParaRPr lang="en-US"/>
          </a:p>
        </p:txBody>
      </p:sp>
      <p:sp>
        <p:nvSpPr>
          <p:cNvPr id="8" name="Round Single Corner Rectangle 7"/>
          <p:cNvSpPr/>
          <p:nvPr userDrawn="1"/>
        </p:nvSpPr>
        <p:spPr>
          <a:xfrm>
            <a:off x="6402858" y="1238369"/>
            <a:ext cx="2283943" cy="3154680"/>
          </a:xfrm>
          <a:prstGeom prst="round1Rect">
            <a:avLst>
              <a:gd name="adj" fmla="val 36478"/>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solidFill>
                <a:schemeClr val="bg1"/>
              </a:solidFill>
            </a:endParaRPr>
          </a:p>
        </p:txBody>
      </p:sp>
      <p:sp>
        <p:nvSpPr>
          <p:cNvPr id="2" name="Title 1"/>
          <p:cNvSpPr>
            <a:spLocks noGrp="1"/>
          </p:cNvSpPr>
          <p:nvPr>
            <p:ph type="title"/>
          </p:nvPr>
        </p:nvSpPr>
        <p:spPr>
          <a:xfrm>
            <a:off x="457200" y="205740"/>
            <a:ext cx="8229600" cy="857250"/>
          </a:xfrm>
        </p:spPr>
        <p:txBody>
          <a:bodyPr vert="horz" lIns="0" tIns="45720" rIns="91440" bIns="45720" rtlCol="0" anchor="ctr">
            <a:noAutofit/>
          </a:bodyPr>
          <a:lstStyle>
            <a:lvl1pPr>
              <a:defRPr lang="en-US"/>
            </a:lvl1pPr>
          </a:lstStyle>
          <a:p>
            <a:pPr lvl="0"/>
            <a:r>
              <a:rPr lang="en-US" dirty="0"/>
              <a:t>Click to edit Master title style</a:t>
            </a:r>
          </a:p>
        </p:txBody>
      </p:sp>
      <p:sp>
        <p:nvSpPr>
          <p:cNvPr id="4" name="Text Placeholder 3"/>
          <p:cNvSpPr>
            <a:spLocks noGrp="1"/>
          </p:cNvSpPr>
          <p:nvPr>
            <p:ph type="body" sz="half" idx="2"/>
          </p:nvPr>
        </p:nvSpPr>
        <p:spPr>
          <a:xfrm>
            <a:off x="6553964" y="2398403"/>
            <a:ext cx="1990696" cy="1891374"/>
          </a:xfrm>
        </p:spPr>
        <p:txBody>
          <a:bodyPr>
            <a:noAutofit/>
          </a:bodyPr>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Slide Number Placeholder 5"/>
          <p:cNvSpPr txBox="1">
            <a:spLocks/>
          </p:cNvSpPr>
          <p:nvPr userDrawn="1"/>
        </p:nvSpPr>
        <p:spPr>
          <a:xfrm>
            <a:off x="2664272" y="4767263"/>
            <a:ext cx="5760591" cy="273844"/>
          </a:xfrm>
          <a:prstGeom prst="rect">
            <a:avLst/>
          </a:prstGeom>
        </p:spPr>
        <p:txBody>
          <a:bodyPr vert="horz" lIns="0" tIns="45720" rIns="0" bIns="45720" rtlCol="0" anchor="ctr">
            <a:noAutofit/>
          </a:bodyPr>
          <a:lstStyle>
            <a:defPPr>
              <a:defRPr lang="en-US"/>
            </a:defPPr>
            <a:lvl1pPr marL="0" algn="r" defTabSz="457200" rtl="0" eaLnBrk="1" latinLnBrk="0" hangingPunct="1">
              <a:defRPr sz="1050" kern="1200">
                <a:solidFill>
                  <a:srgbClr val="69727B"/>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tabLst/>
            </a:pPr>
            <a:r>
              <a:rPr lang="en-US" sz="900" dirty="0"/>
              <a:t>Copyright (c) 2018 CompTIA Properties, LLC. All Rights Reserved.  |  </a:t>
            </a:r>
            <a:r>
              <a:rPr lang="en-US" sz="900" dirty="0" err="1"/>
              <a:t>CompTIA.org</a:t>
            </a:r>
            <a:endParaRPr lang="en-US" sz="900" dirty="0"/>
          </a:p>
        </p:txBody>
      </p:sp>
      <p:pic>
        <p:nvPicPr>
          <p:cNvPr id="11" name="Picture 10" descr="CompTIA_logo.wm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200" y="4854045"/>
            <a:ext cx="612648" cy="131064"/>
          </a:xfrm>
          <a:prstGeom prst="rect">
            <a:avLst/>
          </a:prstGeom>
        </p:spPr>
      </p:pic>
    </p:spTree>
    <p:extLst>
      <p:ext uri="{BB962C8B-B14F-4D97-AF65-F5344CB8AC3E}">
        <p14:creationId xmlns:p14="http://schemas.microsoft.com/office/powerpoint/2010/main" val="34412043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3">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457201" y="1237110"/>
            <a:ext cx="5945657" cy="3157199"/>
          </a:xfrm>
        </p:spPr>
        <p:txBody>
          <a:bodyPr>
            <a:no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to insert picture</a:t>
            </a:r>
          </a:p>
        </p:txBody>
      </p:sp>
      <p:sp>
        <p:nvSpPr>
          <p:cNvPr id="7" name="Slide Number Placeholder 6"/>
          <p:cNvSpPr>
            <a:spLocks noGrp="1"/>
          </p:cNvSpPr>
          <p:nvPr>
            <p:ph type="sldNum" sz="quarter" idx="12"/>
          </p:nvPr>
        </p:nvSpPr>
        <p:spPr>
          <a:xfrm>
            <a:off x="8424863" y="4767263"/>
            <a:ext cx="261937" cy="273844"/>
          </a:xfrm>
        </p:spPr>
        <p:txBody>
          <a:bodyPr>
            <a:noAutofit/>
          </a:bodyPr>
          <a:lstStyle/>
          <a:p>
            <a:fld id="{2066355A-084C-D24E-9AD2-7E4FC41EA627}" type="slidenum">
              <a:rPr lang="en-US" smtClean="0"/>
              <a:pPr/>
              <a:t>‹#›</a:t>
            </a:fld>
            <a:endParaRPr lang="en-US"/>
          </a:p>
        </p:txBody>
      </p:sp>
      <p:sp>
        <p:nvSpPr>
          <p:cNvPr id="8" name="Round Single Corner Rectangle 7"/>
          <p:cNvSpPr/>
          <p:nvPr userDrawn="1"/>
        </p:nvSpPr>
        <p:spPr>
          <a:xfrm>
            <a:off x="6402858" y="1238369"/>
            <a:ext cx="2283943" cy="3154680"/>
          </a:xfrm>
          <a:prstGeom prst="round1Rect">
            <a:avLst>
              <a:gd name="adj" fmla="val 36478"/>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solidFill>
                <a:schemeClr val="bg1"/>
              </a:solidFill>
            </a:endParaRPr>
          </a:p>
        </p:txBody>
      </p:sp>
      <p:sp>
        <p:nvSpPr>
          <p:cNvPr id="2" name="Title 1"/>
          <p:cNvSpPr>
            <a:spLocks noGrp="1"/>
          </p:cNvSpPr>
          <p:nvPr>
            <p:ph type="title"/>
          </p:nvPr>
        </p:nvSpPr>
        <p:spPr>
          <a:xfrm>
            <a:off x="457200" y="205740"/>
            <a:ext cx="8229600" cy="857250"/>
          </a:xfrm>
        </p:spPr>
        <p:txBody>
          <a:bodyPr vert="horz" lIns="0" tIns="45720" rIns="91440" bIns="45720" rtlCol="0" anchor="ctr">
            <a:noAutofit/>
          </a:bodyPr>
          <a:lstStyle>
            <a:lvl1pPr>
              <a:defRPr lang="en-US"/>
            </a:lvl1pPr>
          </a:lstStyle>
          <a:p>
            <a:pPr lvl="0"/>
            <a:r>
              <a:rPr lang="en-US" dirty="0"/>
              <a:t>Click to edit Master title style</a:t>
            </a:r>
          </a:p>
        </p:txBody>
      </p:sp>
      <p:sp>
        <p:nvSpPr>
          <p:cNvPr id="4" name="Text Placeholder 3"/>
          <p:cNvSpPr>
            <a:spLocks noGrp="1"/>
          </p:cNvSpPr>
          <p:nvPr>
            <p:ph type="body" sz="half" idx="2"/>
          </p:nvPr>
        </p:nvSpPr>
        <p:spPr>
          <a:xfrm>
            <a:off x="6553964" y="2398403"/>
            <a:ext cx="1990696" cy="1891374"/>
          </a:xfrm>
        </p:spPr>
        <p:txBody>
          <a:bodyPr>
            <a:noAutofit/>
          </a:bodyPr>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Slide Number Placeholder 5"/>
          <p:cNvSpPr txBox="1">
            <a:spLocks/>
          </p:cNvSpPr>
          <p:nvPr userDrawn="1"/>
        </p:nvSpPr>
        <p:spPr>
          <a:xfrm>
            <a:off x="2326798" y="4767263"/>
            <a:ext cx="6098065" cy="273844"/>
          </a:xfrm>
          <a:prstGeom prst="rect">
            <a:avLst/>
          </a:prstGeom>
        </p:spPr>
        <p:txBody>
          <a:bodyPr vert="horz" lIns="0" tIns="45720" rIns="0" bIns="45720" rtlCol="0" anchor="ctr">
            <a:noAutofit/>
          </a:bodyPr>
          <a:lstStyle>
            <a:defPPr>
              <a:defRPr lang="en-US"/>
            </a:defPPr>
            <a:lvl1pPr marL="0" algn="r" defTabSz="457200" rtl="0" eaLnBrk="1" latinLnBrk="0" hangingPunct="1">
              <a:defRPr sz="1050" kern="1200">
                <a:solidFill>
                  <a:srgbClr val="69727B"/>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tabLst/>
            </a:pPr>
            <a:r>
              <a:rPr lang="en-US" sz="900" dirty="0"/>
              <a:t>Copyright (c) 2018 CompTIA Properties, LLC. All Rights Reserved.  |  </a:t>
            </a:r>
            <a:r>
              <a:rPr lang="en-US" sz="900" dirty="0" err="1"/>
              <a:t>CompTIA.org</a:t>
            </a:r>
            <a:endParaRPr lang="en-US" sz="900" dirty="0"/>
          </a:p>
        </p:txBody>
      </p:sp>
      <p:pic>
        <p:nvPicPr>
          <p:cNvPr id="11" name="Picture 10" descr="CompTIA_logo.wm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200" y="4854045"/>
            <a:ext cx="612648" cy="131064"/>
          </a:xfrm>
          <a:prstGeom prst="rect">
            <a:avLst/>
          </a:prstGeom>
        </p:spPr>
      </p:pic>
    </p:spTree>
    <p:extLst>
      <p:ext uri="{BB962C8B-B14F-4D97-AF65-F5344CB8AC3E}">
        <p14:creationId xmlns:p14="http://schemas.microsoft.com/office/powerpoint/2010/main" val="42390240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sp>
        <p:nvSpPr>
          <p:cNvPr id="3" name="Round Diagonal Corner Rectangle 2"/>
          <p:cNvSpPr/>
          <p:nvPr userDrawn="1"/>
        </p:nvSpPr>
        <p:spPr>
          <a:xfrm>
            <a:off x="457200" y="331611"/>
            <a:ext cx="8229600" cy="4430890"/>
          </a:xfrm>
          <a:prstGeom prst="round2DiagRect">
            <a:avLst>
              <a:gd name="adj1" fmla="val 0"/>
              <a:gd name="adj2" fmla="val 9418"/>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itle 1"/>
          <p:cNvSpPr>
            <a:spLocks noGrp="1"/>
          </p:cNvSpPr>
          <p:nvPr>
            <p:ph type="title"/>
          </p:nvPr>
        </p:nvSpPr>
        <p:spPr>
          <a:xfrm>
            <a:off x="722313" y="1955144"/>
            <a:ext cx="7772400" cy="1021556"/>
          </a:xfrm>
        </p:spPr>
        <p:txBody>
          <a:bodyPr anchor="ctr">
            <a:noAutofit/>
          </a:bodyPr>
          <a:lstStyle>
            <a:lvl1pPr algn="l">
              <a:defRPr sz="4000" b="1" cap="all">
                <a:solidFill>
                  <a:srgbClr val="FFFFFF"/>
                </a:solidFill>
              </a:defRPr>
            </a:lvl1pPr>
          </a:lstStyle>
          <a:p>
            <a:r>
              <a:rPr lang="en-US" dirty="0"/>
              <a:t>Click to edit Master title style</a:t>
            </a:r>
          </a:p>
        </p:txBody>
      </p:sp>
    </p:spTree>
    <p:extLst>
      <p:ext uri="{BB962C8B-B14F-4D97-AF65-F5344CB8AC3E}">
        <p14:creationId xmlns:p14="http://schemas.microsoft.com/office/powerpoint/2010/main" val="667458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Slide with Imag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724771" y="1882821"/>
            <a:ext cx="3694458" cy="300156"/>
          </a:xfrm>
        </p:spPr>
        <p:txBody>
          <a:bodyPr lIns="0" rIns="0" anchor="b">
            <a:noAutofit/>
          </a:bodyPr>
          <a:lstStyle>
            <a:lvl1pPr algn="l">
              <a:defRPr sz="1800">
                <a:solidFill>
                  <a:srgbClr val="FF0000"/>
                </a:solidFill>
              </a:defRPr>
            </a:lvl1pPr>
          </a:lstStyle>
          <a:p>
            <a:r>
              <a:rPr lang="en-US" dirty="0"/>
              <a:t>CLICK TO EDIT MASTER TITLE STYLE</a:t>
            </a:r>
          </a:p>
        </p:txBody>
      </p:sp>
      <p:sp>
        <p:nvSpPr>
          <p:cNvPr id="3" name="Subtitle 2"/>
          <p:cNvSpPr>
            <a:spLocks noGrp="1"/>
          </p:cNvSpPr>
          <p:nvPr>
            <p:ph type="subTitle" idx="1"/>
          </p:nvPr>
        </p:nvSpPr>
        <p:spPr>
          <a:xfrm>
            <a:off x="2724771" y="2190032"/>
            <a:ext cx="3694459" cy="1098135"/>
          </a:xfrm>
        </p:spPr>
        <p:txBody>
          <a:bodyPr lIns="0" rIns="0">
            <a:noAutofit/>
          </a:bodyPr>
          <a:lstStyle>
            <a:lvl1pPr marL="0" indent="0" algn="l">
              <a:lnSpc>
                <a:spcPct val="100000"/>
              </a:lnSpc>
              <a:spcBef>
                <a:spcPts val="0"/>
              </a:spcBef>
              <a:buNone/>
              <a:defRPr sz="1200">
                <a:solidFill>
                  <a:srgbClr val="57606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6" name="Title 1"/>
          <p:cNvSpPr txBox="1">
            <a:spLocks/>
          </p:cNvSpPr>
          <p:nvPr userDrawn="1"/>
        </p:nvSpPr>
        <p:spPr>
          <a:xfrm>
            <a:off x="457200" y="205979"/>
            <a:ext cx="8229600" cy="857250"/>
          </a:xfrm>
          <a:prstGeom prst="rect">
            <a:avLst/>
          </a:prstGeom>
        </p:spPr>
        <p:txBody>
          <a:bodyPr vert="horz" lIns="0" tIns="45720" rIns="91440" bIns="45720" rtlCol="0" anchor="ctr">
            <a:noAutofit/>
          </a:bodyPr>
          <a:lstStyle>
            <a:lvl1pPr algn="l" defTabSz="457200" rtl="0" eaLnBrk="1" latinLnBrk="0" hangingPunct="1">
              <a:spcBef>
                <a:spcPct val="0"/>
              </a:spcBef>
              <a:buNone/>
              <a:defRPr sz="2800" b="1" kern="1200">
                <a:solidFill>
                  <a:srgbClr val="69727B"/>
                </a:solidFill>
                <a:latin typeface="+mj-lt"/>
                <a:ea typeface="+mj-ea"/>
                <a:cs typeface="+mj-cs"/>
              </a:defRPr>
            </a:lvl1pPr>
          </a:lstStyle>
          <a:p>
            <a:r>
              <a:rPr lang="en-US" dirty="0"/>
              <a:t>For more information contact:</a:t>
            </a:r>
          </a:p>
        </p:txBody>
      </p:sp>
      <p:sp>
        <p:nvSpPr>
          <p:cNvPr id="7" name="Slide Number Placeholder 6"/>
          <p:cNvSpPr>
            <a:spLocks noGrp="1"/>
          </p:cNvSpPr>
          <p:nvPr>
            <p:ph type="sldNum" sz="quarter" idx="12"/>
          </p:nvPr>
        </p:nvSpPr>
        <p:spPr>
          <a:xfrm>
            <a:off x="8424863" y="4767263"/>
            <a:ext cx="261937" cy="273844"/>
          </a:xfrm>
        </p:spPr>
        <p:txBody>
          <a:bodyPr>
            <a:noAutofit/>
          </a:bodyPr>
          <a:lstStyle/>
          <a:p>
            <a:fld id="{2066355A-084C-D24E-9AD2-7E4FC41EA627}" type="slidenum">
              <a:rPr lang="en-US" smtClean="0"/>
              <a:pPr/>
              <a:t>‹#›</a:t>
            </a:fld>
            <a:endParaRPr lang="en-US"/>
          </a:p>
        </p:txBody>
      </p:sp>
      <p:sp>
        <p:nvSpPr>
          <p:cNvPr id="8" name="Slide Number Placeholder 5"/>
          <p:cNvSpPr txBox="1">
            <a:spLocks/>
          </p:cNvSpPr>
          <p:nvPr userDrawn="1"/>
        </p:nvSpPr>
        <p:spPr>
          <a:xfrm>
            <a:off x="2326798" y="4767263"/>
            <a:ext cx="6098065" cy="273844"/>
          </a:xfrm>
          <a:prstGeom prst="rect">
            <a:avLst/>
          </a:prstGeom>
        </p:spPr>
        <p:txBody>
          <a:bodyPr vert="horz" lIns="0" tIns="45720" rIns="0" bIns="45720" rtlCol="0" anchor="ctr">
            <a:noAutofit/>
          </a:bodyPr>
          <a:lstStyle>
            <a:defPPr>
              <a:defRPr lang="en-US"/>
            </a:defPPr>
            <a:lvl1pPr marL="0" algn="r" defTabSz="457200" rtl="0" eaLnBrk="1" latinLnBrk="0" hangingPunct="1">
              <a:defRPr sz="1050" kern="1200">
                <a:solidFill>
                  <a:srgbClr val="69727B"/>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tabLst/>
            </a:pPr>
            <a:r>
              <a:rPr lang="en-US" sz="900" dirty="0"/>
              <a:t>Copyright (c) 2018 CompTIA Properties, LLC. All Rights Reserved.  |  </a:t>
            </a:r>
            <a:r>
              <a:rPr lang="en-US" sz="900" dirty="0" err="1"/>
              <a:t>CompTIA.org</a:t>
            </a:r>
            <a:endParaRPr lang="en-US" sz="900" dirty="0"/>
          </a:p>
        </p:txBody>
      </p:sp>
      <p:pic>
        <p:nvPicPr>
          <p:cNvPr id="10" name="Picture 9" descr="CompTIA_logo.wm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200" y="4854045"/>
            <a:ext cx="612648" cy="131064"/>
          </a:xfrm>
          <a:prstGeom prst="rect">
            <a:avLst/>
          </a:prstGeom>
        </p:spPr>
      </p:pic>
    </p:spTree>
    <p:extLst>
      <p:ext uri="{BB962C8B-B14F-4D97-AF65-F5344CB8AC3E}">
        <p14:creationId xmlns:p14="http://schemas.microsoft.com/office/powerpoint/2010/main" val="34556186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Page">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p>
        </p:txBody>
      </p:sp>
      <p:sp>
        <p:nvSpPr>
          <p:cNvPr id="3" name="Content Placeholder 2"/>
          <p:cNvSpPr>
            <a:spLocks noGrp="1"/>
          </p:cNvSpPr>
          <p:nvPr>
            <p:ph idx="1"/>
          </p:nvPr>
        </p:nvSpPr>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8436858" y="4767263"/>
            <a:ext cx="249942" cy="273844"/>
          </a:xfrm>
        </p:spPr>
        <p:txBody>
          <a:bodyPr>
            <a:noAutofit/>
          </a:bodyPr>
          <a:lstStyle/>
          <a:p>
            <a:fld id="{2066355A-084C-D24E-9AD2-7E4FC41EA627}" type="slidenum">
              <a:rPr lang="en-US" smtClean="0"/>
              <a:pPr/>
              <a:t>‹#›</a:t>
            </a:fld>
            <a:endParaRPr lang="en-US" dirty="0"/>
          </a:p>
        </p:txBody>
      </p:sp>
      <p:sp>
        <p:nvSpPr>
          <p:cNvPr id="5" name="Slide Number Placeholder 5"/>
          <p:cNvSpPr txBox="1">
            <a:spLocks/>
          </p:cNvSpPr>
          <p:nvPr userDrawn="1"/>
        </p:nvSpPr>
        <p:spPr>
          <a:xfrm>
            <a:off x="3436910" y="4767263"/>
            <a:ext cx="4999948" cy="273844"/>
          </a:xfrm>
          <a:prstGeom prst="rect">
            <a:avLst/>
          </a:prstGeom>
        </p:spPr>
        <p:txBody>
          <a:bodyPr vert="horz" lIns="0" tIns="45720" rIns="0" bIns="45720" rtlCol="0" anchor="ctr">
            <a:noAutofit/>
          </a:bodyPr>
          <a:lstStyle>
            <a:defPPr>
              <a:defRPr lang="en-US"/>
            </a:defPPr>
            <a:lvl1pPr marL="0" algn="r" defTabSz="457200" rtl="0" eaLnBrk="1" latinLnBrk="0" hangingPunct="1">
              <a:defRPr sz="1050" kern="1200">
                <a:solidFill>
                  <a:srgbClr val="69727B"/>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tabLst/>
            </a:pPr>
            <a:r>
              <a:rPr lang="en-US" sz="900" dirty="0"/>
              <a:t>Copyright (c) 2018 CompTIA Properties, LLC. All Rights Reserved.  |  </a:t>
            </a:r>
            <a:r>
              <a:rPr lang="en-US" sz="900" dirty="0" err="1"/>
              <a:t>CompTIA.org</a:t>
            </a:r>
            <a:endParaRPr lang="en-US" sz="900" dirty="0"/>
          </a:p>
        </p:txBody>
      </p:sp>
      <p:pic>
        <p:nvPicPr>
          <p:cNvPr id="8" name="Picture 7" descr="CompTIA_logo.wm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200" y="4854045"/>
            <a:ext cx="612648" cy="131064"/>
          </a:xfrm>
          <a:prstGeom prst="rect">
            <a:avLst/>
          </a:prstGeom>
        </p:spPr>
      </p:pic>
    </p:spTree>
    <p:extLst>
      <p:ext uri="{BB962C8B-B14F-4D97-AF65-F5344CB8AC3E}">
        <p14:creationId xmlns:p14="http://schemas.microsoft.com/office/powerpoint/2010/main" val="32203822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Title Slide with Image">
    <p:spTree>
      <p:nvGrpSpPr>
        <p:cNvPr id="1" name=""/>
        <p:cNvGrpSpPr/>
        <p:nvPr/>
      </p:nvGrpSpPr>
      <p:grpSpPr>
        <a:xfrm>
          <a:off x="0" y="0"/>
          <a:ext cx="0" cy="0"/>
          <a:chOff x="0" y="0"/>
          <a:chExt cx="0" cy="0"/>
        </a:xfrm>
      </p:grpSpPr>
      <p:sp>
        <p:nvSpPr>
          <p:cNvPr id="9" name="Picture Placeholder 8"/>
          <p:cNvSpPr>
            <a:spLocks noGrp="1"/>
          </p:cNvSpPr>
          <p:nvPr>
            <p:ph type="pic" sz="quarter" idx="10" hasCustomPrompt="1"/>
          </p:nvPr>
        </p:nvSpPr>
        <p:spPr>
          <a:xfrm>
            <a:off x="1807098" y="1862669"/>
            <a:ext cx="1896238" cy="1425498"/>
          </a:xfrm>
          <a:prstGeom prst="round2DiagRect">
            <a:avLst>
              <a:gd name="adj1" fmla="val 0"/>
              <a:gd name="adj2" fmla="val 14654"/>
            </a:avLst>
          </a:prstGeom>
          <a:solidFill>
            <a:schemeClr val="bg1">
              <a:lumMod val="85000"/>
            </a:schemeClr>
          </a:solidFill>
          <a:ln>
            <a:noFill/>
          </a:ln>
        </p:spPr>
        <p:txBody>
          <a:bodyPr/>
          <a:lstStyle>
            <a:lvl1pPr marL="0" indent="0">
              <a:buNone/>
              <a:defRPr/>
            </a:lvl1pPr>
          </a:lstStyle>
          <a:p>
            <a:r>
              <a:rPr lang="en-US" dirty="0"/>
              <a:t>Click to insert picture</a:t>
            </a:r>
          </a:p>
        </p:txBody>
      </p:sp>
      <p:sp>
        <p:nvSpPr>
          <p:cNvPr id="2" name="Title 1"/>
          <p:cNvSpPr>
            <a:spLocks noGrp="1"/>
          </p:cNvSpPr>
          <p:nvPr>
            <p:ph type="ctrTitle" hasCustomPrompt="1"/>
          </p:nvPr>
        </p:nvSpPr>
        <p:spPr>
          <a:xfrm>
            <a:off x="3854309" y="1882821"/>
            <a:ext cx="3694458" cy="300156"/>
          </a:xfrm>
        </p:spPr>
        <p:txBody>
          <a:bodyPr lIns="0" rIns="0" anchor="b">
            <a:noAutofit/>
          </a:bodyPr>
          <a:lstStyle>
            <a:lvl1pPr algn="l">
              <a:defRPr sz="1800">
                <a:solidFill>
                  <a:srgbClr val="FF0000"/>
                </a:solidFill>
              </a:defRPr>
            </a:lvl1pPr>
          </a:lstStyle>
          <a:p>
            <a:r>
              <a:rPr lang="en-US" dirty="0"/>
              <a:t>CLICK TO EDIT MASTER TITLE STYLE</a:t>
            </a:r>
          </a:p>
        </p:txBody>
      </p:sp>
      <p:sp>
        <p:nvSpPr>
          <p:cNvPr id="3" name="Subtitle 2"/>
          <p:cNvSpPr>
            <a:spLocks noGrp="1"/>
          </p:cNvSpPr>
          <p:nvPr>
            <p:ph type="subTitle" idx="1"/>
          </p:nvPr>
        </p:nvSpPr>
        <p:spPr>
          <a:xfrm>
            <a:off x="3854309" y="2190032"/>
            <a:ext cx="3694459" cy="1098135"/>
          </a:xfrm>
        </p:spPr>
        <p:txBody>
          <a:bodyPr lIns="0" rIns="0">
            <a:noAutofit/>
          </a:bodyPr>
          <a:lstStyle>
            <a:lvl1pPr marL="0" indent="0" algn="l">
              <a:lnSpc>
                <a:spcPct val="100000"/>
              </a:lnSpc>
              <a:spcBef>
                <a:spcPts val="0"/>
              </a:spcBef>
              <a:buNone/>
              <a:defRPr sz="1200">
                <a:solidFill>
                  <a:srgbClr val="57606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6" name="Slide Number Placeholder 6"/>
          <p:cNvSpPr>
            <a:spLocks noGrp="1"/>
          </p:cNvSpPr>
          <p:nvPr>
            <p:ph type="sldNum" sz="quarter" idx="12"/>
          </p:nvPr>
        </p:nvSpPr>
        <p:spPr>
          <a:xfrm>
            <a:off x="8424863" y="4767263"/>
            <a:ext cx="261937" cy="273844"/>
          </a:xfrm>
        </p:spPr>
        <p:txBody>
          <a:bodyPr>
            <a:noAutofit/>
          </a:bodyPr>
          <a:lstStyle/>
          <a:p>
            <a:fld id="{2066355A-084C-D24E-9AD2-7E4FC41EA627}" type="slidenum">
              <a:rPr lang="en-US" smtClean="0"/>
              <a:pPr/>
              <a:t>‹#›</a:t>
            </a:fld>
            <a:endParaRPr lang="en-US"/>
          </a:p>
        </p:txBody>
      </p:sp>
      <p:sp>
        <p:nvSpPr>
          <p:cNvPr id="7" name="Slide Number Placeholder 5"/>
          <p:cNvSpPr txBox="1">
            <a:spLocks/>
          </p:cNvSpPr>
          <p:nvPr userDrawn="1"/>
        </p:nvSpPr>
        <p:spPr>
          <a:xfrm>
            <a:off x="2326798" y="4767263"/>
            <a:ext cx="6098065" cy="273844"/>
          </a:xfrm>
          <a:prstGeom prst="rect">
            <a:avLst/>
          </a:prstGeom>
        </p:spPr>
        <p:txBody>
          <a:bodyPr vert="horz" lIns="0" tIns="45720" rIns="0" bIns="45720" rtlCol="0" anchor="ctr">
            <a:noAutofit/>
          </a:bodyPr>
          <a:lstStyle>
            <a:defPPr>
              <a:defRPr lang="en-US"/>
            </a:defPPr>
            <a:lvl1pPr marL="0" algn="r" defTabSz="457200" rtl="0" eaLnBrk="1" latinLnBrk="0" hangingPunct="1">
              <a:defRPr sz="1050" kern="1200">
                <a:solidFill>
                  <a:srgbClr val="69727B"/>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tabLst/>
            </a:pPr>
            <a:r>
              <a:rPr lang="en-US" sz="900" dirty="0"/>
              <a:t>Copyright (c) 2018 CompTIA Properties, LLC. All Rights Reserved.  |  </a:t>
            </a:r>
            <a:r>
              <a:rPr lang="en-US" sz="900" dirty="0" err="1"/>
              <a:t>CompTIA.org</a:t>
            </a:r>
            <a:endParaRPr lang="en-US" sz="900" dirty="0"/>
          </a:p>
        </p:txBody>
      </p:sp>
      <p:sp>
        <p:nvSpPr>
          <p:cNvPr id="10" name="Title 1"/>
          <p:cNvSpPr txBox="1">
            <a:spLocks/>
          </p:cNvSpPr>
          <p:nvPr userDrawn="1"/>
        </p:nvSpPr>
        <p:spPr>
          <a:xfrm>
            <a:off x="457200" y="205979"/>
            <a:ext cx="8229600" cy="857250"/>
          </a:xfrm>
          <a:prstGeom prst="rect">
            <a:avLst/>
          </a:prstGeom>
        </p:spPr>
        <p:txBody>
          <a:bodyPr vert="horz" lIns="0" tIns="45720" rIns="91440" bIns="45720" rtlCol="0" anchor="ctr">
            <a:noAutofit/>
          </a:bodyPr>
          <a:lstStyle>
            <a:lvl1pPr algn="l" defTabSz="457200" rtl="0" eaLnBrk="1" latinLnBrk="0" hangingPunct="1">
              <a:spcBef>
                <a:spcPct val="0"/>
              </a:spcBef>
              <a:buNone/>
              <a:defRPr sz="2800" b="1" kern="1200">
                <a:solidFill>
                  <a:srgbClr val="69727B"/>
                </a:solidFill>
                <a:latin typeface="+mj-lt"/>
                <a:ea typeface="+mj-ea"/>
                <a:cs typeface="+mj-cs"/>
              </a:defRPr>
            </a:lvl1pPr>
          </a:lstStyle>
          <a:p>
            <a:r>
              <a:rPr lang="en-US" dirty="0"/>
              <a:t>For more information contact:</a:t>
            </a:r>
          </a:p>
        </p:txBody>
      </p:sp>
      <p:pic>
        <p:nvPicPr>
          <p:cNvPr id="11" name="Picture 10" descr="CompTIA_logo.wm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200" y="4854045"/>
            <a:ext cx="612648" cy="131064"/>
          </a:xfrm>
          <a:prstGeom prst="rect">
            <a:avLst/>
          </a:prstGeom>
        </p:spPr>
      </p:pic>
    </p:spTree>
    <p:extLst>
      <p:ext uri="{BB962C8B-B14F-4D97-AF65-F5344CB8AC3E}">
        <p14:creationId xmlns:p14="http://schemas.microsoft.com/office/powerpoint/2010/main" val="42016811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for Icon">
    <p:spTree>
      <p:nvGrpSpPr>
        <p:cNvPr id="1" name=""/>
        <p:cNvGrpSpPr/>
        <p:nvPr/>
      </p:nvGrpSpPr>
      <p:grpSpPr>
        <a:xfrm>
          <a:off x="0" y="0"/>
          <a:ext cx="0" cy="0"/>
          <a:chOff x="0" y="0"/>
          <a:chExt cx="0" cy="0"/>
        </a:xfrm>
      </p:grpSpPr>
      <p:sp>
        <p:nvSpPr>
          <p:cNvPr id="7" name="Round Diagonal Corner Rectangle 6"/>
          <p:cNvSpPr/>
          <p:nvPr userDrawn="1"/>
        </p:nvSpPr>
        <p:spPr>
          <a:xfrm>
            <a:off x="457200" y="331611"/>
            <a:ext cx="8229600" cy="2744617"/>
          </a:xfrm>
          <a:prstGeom prst="round2DiagRect">
            <a:avLst>
              <a:gd name="adj1" fmla="val 0"/>
              <a:gd name="adj2" fmla="val 14866"/>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57200" y="3111504"/>
            <a:ext cx="8229600" cy="663217"/>
          </a:xfrm>
        </p:spPr>
        <p:txBody>
          <a:bodyPr lIns="0" rIns="0" anchor="b"/>
          <a:lstStyle>
            <a:lvl1pPr algn="l">
              <a:defRPr>
                <a:solidFill>
                  <a:srgbClr val="69727B"/>
                </a:solidFill>
              </a:defRPr>
            </a:lvl1pPr>
          </a:lstStyle>
          <a:p>
            <a:r>
              <a:rPr lang="en-US" dirty="0"/>
              <a:t>Click to edit Master title style</a:t>
            </a:r>
          </a:p>
        </p:txBody>
      </p:sp>
      <p:sp>
        <p:nvSpPr>
          <p:cNvPr id="3" name="Subtitle 2"/>
          <p:cNvSpPr>
            <a:spLocks noGrp="1"/>
          </p:cNvSpPr>
          <p:nvPr>
            <p:ph type="subTitle" idx="1"/>
          </p:nvPr>
        </p:nvSpPr>
        <p:spPr>
          <a:xfrm>
            <a:off x="457200" y="3781776"/>
            <a:ext cx="6400800" cy="489656"/>
          </a:xfrm>
        </p:spPr>
        <p:txBody>
          <a:bodyPr lIns="0" rIns="0">
            <a:noAutofit/>
          </a:bodyPr>
          <a:lstStyle>
            <a:lvl1pPr marL="0" indent="0" algn="l">
              <a:buNone/>
              <a:defRPr sz="1600">
                <a:solidFill>
                  <a:srgbClr val="69727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8" name="Picture 7" descr="CompTIA_logo.wm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697111" y="4369323"/>
            <a:ext cx="1684782" cy="360426"/>
          </a:xfrm>
          <a:prstGeom prst="rect">
            <a:avLst/>
          </a:prstGeom>
        </p:spPr>
      </p:pic>
    </p:spTree>
    <p:extLst>
      <p:ext uri="{BB962C8B-B14F-4D97-AF65-F5344CB8AC3E}">
        <p14:creationId xmlns:p14="http://schemas.microsoft.com/office/powerpoint/2010/main" val="39252559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Content Page">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p>
        </p:txBody>
      </p:sp>
      <p:sp>
        <p:nvSpPr>
          <p:cNvPr id="3" name="Content Placeholder 2"/>
          <p:cNvSpPr>
            <a:spLocks noGrp="1"/>
          </p:cNvSpPr>
          <p:nvPr>
            <p:ph idx="1"/>
          </p:nvPr>
        </p:nvSpPr>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8436858" y="4767263"/>
            <a:ext cx="249942" cy="273844"/>
          </a:xfrm>
        </p:spPr>
        <p:txBody>
          <a:bodyPr>
            <a:noAutofit/>
          </a:bodyPr>
          <a:lstStyle/>
          <a:p>
            <a:fld id="{2066355A-084C-D24E-9AD2-7E4FC41EA627}" type="slidenum">
              <a:rPr lang="en-US" smtClean="0"/>
              <a:pPr/>
              <a:t>‹#›</a:t>
            </a:fld>
            <a:endParaRPr lang="en-US" dirty="0"/>
          </a:p>
        </p:txBody>
      </p:sp>
      <p:sp>
        <p:nvSpPr>
          <p:cNvPr id="5" name="Slide Number Placeholder 5"/>
          <p:cNvSpPr txBox="1">
            <a:spLocks/>
          </p:cNvSpPr>
          <p:nvPr userDrawn="1"/>
        </p:nvSpPr>
        <p:spPr>
          <a:xfrm>
            <a:off x="3436910" y="4767263"/>
            <a:ext cx="4999948" cy="273844"/>
          </a:xfrm>
          <a:prstGeom prst="rect">
            <a:avLst/>
          </a:prstGeom>
        </p:spPr>
        <p:txBody>
          <a:bodyPr vert="horz" lIns="0" tIns="45720" rIns="0" bIns="45720" rtlCol="0" anchor="ctr">
            <a:noAutofit/>
          </a:bodyPr>
          <a:lstStyle>
            <a:defPPr>
              <a:defRPr lang="en-US"/>
            </a:defPPr>
            <a:lvl1pPr marL="0" algn="r" defTabSz="457200" rtl="0" eaLnBrk="1" latinLnBrk="0" hangingPunct="1">
              <a:defRPr sz="1050" kern="1200">
                <a:solidFill>
                  <a:srgbClr val="69727B"/>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tabLst/>
            </a:pPr>
            <a:r>
              <a:rPr lang="en-US" sz="900" dirty="0"/>
              <a:t>Copyright (c) 2017 CompTIA Properties, LLC. All Rights Reserved.  |  </a:t>
            </a:r>
            <a:r>
              <a:rPr lang="en-US" sz="900" dirty="0" err="1"/>
              <a:t>CompTIA.org</a:t>
            </a:r>
            <a:endParaRPr lang="en-US" sz="900" dirty="0"/>
          </a:p>
        </p:txBody>
      </p:sp>
      <p:pic>
        <p:nvPicPr>
          <p:cNvPr id="8" name="Picture 7" descr="CompTIA_logo.wm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200" y="4854045"/>
            <a:ext cx="612648" cy="131064"/>
          </a:xfrm>
          <a:prstGeom prst="rect">
            <a:avLst/>
          </a:prstGeom>
        </p:spPr>
      </p:pic>
    </p:spTree>
    <p:extLst>
      <p:ext uri="{BB962C8B-B14F-4D97-AF65-F5344CB8AC3E}">
        <p14:creationId xmlns:p14="http://schemas.microsoft.com/office/powerpoint/2010/main" val="24476634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1_Content Page">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p>
        </p:txBody>
      </p:sp>
      <p:sp>
        <p:nvSpPr>
          <p:cNvPr id="3" name="Content Placeholder 2"/>
          <p:cNvSpPr>
            <a:spLocks noGrp="1"/>
          </p:cNvSpPr>
          <p:nvPr>
            <p:ph idx="1"/>
          </p:nvPr>
        </p:nvSpPr>
        <p:spPr/>
        <p:txBody>
          <a:bodyPr>
            <a:noAutofit/>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6" name="Slide Number Placeholder 5"/>
          <p:cNvSpPr>
            <a:spLocks noGrp="1"/>
          </p:cNvSpPr>
          <p:nvPr>
            <p:ph type="sldNum" sz="quarter" idx="12"/>
          </p:nvPr>
        </p:nvSpPr>
        <p:spPr>
          <a:xfrm>
            <a:off x="8436858" y="4767263"/>
            <a:ext cx="249942" cy="273844"/>
          </a:xfrm>
        </p:spPr>
        <p:txBody>
          <a:bodyPr>
            <a:noAutofit/>
          </a:bodyPr>
          <a:lstStyle/>
          <a:p>
            <a:fld id="{2066355A-084C-D24E-9AD2-7E4FC41EA627}" type="slidenum">
              <a:rPr lang="en-US" smtClean="0"/>
              <a:pPr/>
              <a:t>‹#›</a:t>
            </a:fld>
            <a:endParaRPr lang="en-US" dirty="0"/>
          </a:p>
        </p:txBody>
      </p:sp>
      <p:sp>
        <p:nvSpPr>
          <p:cNvPr id="5" name="Slide Number Placeholder 5"/>
          <p:cNvSpPr txBox="1">
            <a:spLocks/>
          </p:cNvSpPr>
          <p:nvPr userDrawn="1"/>
        </p:nvSpPr>
        <p:spPr>
          <a:xfrm>
            <a:off x="3436910" y="4767263"/>
            <a:ext cx="4999948" cy="273844"/>
          </a:xfrm>
          <a:prstGeom prst="rect">
            <a:avLst/>
          </a:prstGeom>
        </p:spPr>
        <p:txBody>
          <a:bodyPr vert="horz" lIns="0" tIns="45720" rIns="0" bIns="45720" rtlCol="0" anchor="ctr">
            <a:noAutofit/>
          </a:bodyPr>
          <a:lstStyle>
            <a:defPPr>
              <a:defRPr lang="en-US"/>
            </a:defPPr>
            <a:lvl1pPr marL="0" algn="r" defTabSz="457200" rtl="0" eaLnBrk="1" latinLnBrk="0" hangingPunct="1">
              <a:defRPr sz="1050" kern="1200">
                <a:solidFill>
                  <a:srgbClr val="69727B"/>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tabLst/>
            </a:pPr>
            <a:r>
              <a:rPr lang="en-US" sz="900" dirty="0"/>
              <a:t>Copyright (c) 2017 CompTIA Properties, LLC. All Rights Reserved.  |  </a:t>
            </a:r>
            <a:r>
              <a:rPr lang="en-US" sz="900" dirty="0" err="1"/>
              <a:t>CompTIA.org</a:t>
            </a:r>
            <a:endParaRPr lang="en-US" sz="900" dirty="0"/>
          </a:p>
        </p:txBody>
      </p:sp>
      <p:pic>
        <p:nvPicPr>
          <p:cNvPr id="7" name="Picture 6" descr="CompTIA_logo.wm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200" y="4854045"/>
            <a:ext cx="612648" cy="131064"/>
          </a:xfrm>
          <a:prstGeom prst="rect">
            <a:avLst/>
          </a:prstGeom>
        </p:spPr>
      </p:pic>
    </p:spTree>
    <p:extLst>
      <p:ext uri="{BB962C8B-B14F-4D97-AF65-F5344CB8AC3E}">
        <p14:creationId xmlns:p14="http://schemas.microsoft.com/office/powerpoint/2010/main" val="41684814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9" name="Picture Placeholder 8"/>
          <p:cNvSpPr>
            <a:spLocks noGrp="1"/>
          </p:cNvSpPr>
          <p:nvPr>
            <p:ph type="pic" sz="quarter" idx="10" hasCustomPrompt="1"/>
          </p:nvPr>
        </p:nvSpPr>
        <p:spPr>
          <a:xfrm>
            <a:off x="457200" y="332185"/>
            <a:ext cx="8229600" cy="2744390"/>
          </a:xfrm>
          <a:prstGeom prst="round2DiagRect">
            <a:avLst>
              <a:gd name="adj1" fmla="val 0"/>
              <a:gd name="adj2" fmla="val 14654"/>
            </a:avLst>
          </a:prstGeom>
        </p:spPr>
        <p:txBody>
          <a:bodyPr/>
          <a:lstStyle>
            <a:lvl1pPr marL="0" indent="0">
              <a:buNone/>
              <a:defRPr/>
            </a:lvl1pPr>
          </a:lstStyle>
          <a:p>
            <a:r>
              <a:rPr lang="en-US" dirty="0"/>
              <a:t>Click to insert picture</a:t>
            </a:r>
          </a:p>
        </p:txBody>
      </p:sp>
      <p:sp>
        <p:nvSpPr>
          <p:cNvPr id="2" name="Title 1"/>
          <p:cNvSpPr>
            <a:spLocks noGrp="1"/>
          </p:cNvSpPr>
          <p:nvPr>
            <p:ph type="ctrTitle"/>
          </p:nvPr>
        </p:nvSpPr>
        <p:spPr>
          <a:xfrm>
            <a:off x="457200" y="3111504"/>
            <a:ext cx="8229600" cy="663217"/>
          </a:xfrm>
        </p:spPr>
        <p:txBody>
          <a:bodyPr lIns="0" rIns="0" anchor="b">
            <a:noAutofit/>
          </a:bodyPr>
          <a:lstStyle>
            <a:lvl1pPr algn="l">
              <a:defRPr>
                <a:solidFill>
                  <a:srgbClr val="FF0000"/>
                </a:solidFill>
              </a:defRPr>
            </a:lvl1pPr>
          </a:lstStyle>
          <a:p>
            <a:r>
              <a:rPr lang="en-US" dirty="0"/>
              <a:t>Click to edit Master title style</a:t>
            </a:r>
          </a:p>
        </p:txBody>
      </p:sp>
      <p:sp>
        <p:nvSpPr>
          <p:cNvPr id="3" name="Subtitle 2"/>
          <p:cNvSpPr>
            <a:spLocks noGrp="1"/>
          </p:cNvSpPr>
          <p:nvPr>
            <p:ph type="subTitle" idx="1"/>
          </p:nvPr>
        </p:nvSpPr>
        <p:spPr>
          <a:xfrm>
            <a:off x="457200" y="3781776"/>
            <a:ext cx="6400800" cy="489656"/>
          </a:xfrm>
        </p:spPr>
        <p:txBody>
          <a:bodyPr lIns="0" rIns="0">
            <a:noAutofit/>
          </a:bodyPr>
          <a:lstStyle>
            <a:lvl1pPr marL="0" indent="0" algn="l">
              <a:buNone/>
              <a:defRPr sz="1600">
                <a:solidFill>
                  <a:srgbClr val="69727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6" name="Picture 5" descr="CompTIA_logo.wm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697111" y="4369323"/>
            <a:ext cx="1684782" cy="360426"/>
          </a:xfrm>
          <a:prstGeom prst="rect">
            <a:avLst/>
          </a:prstGeom>
        </p:spPr>
      </p:pic>
    </p:spTree>
    <p:extLst>
      <p:ext uri="{BB962C8B-B14F-4D97-AF65-F5344CB8AC3E}">
        <p14:creationId xmlns:p14="http://schemas.microsoft.com/office/powerpoint/2010/main" val="8944609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No Image or Icon">
    <p:spTree>
      <p:nvGrpSpPr>
        <p:cNvPr id="1" name=""/>
        <p:cNvGrpSpPr/>
        <p:nvPr/>
      </p:nvGrpSpPr>
      <p:grpSpPr>
        <a:xfrm>
          <a:off x="0" y="0"/>
          <a:ext cx="0" cy="0"/>
          <a:chOff x="0" y="0"/>
          <a:chExt cx="0" cy="0"/>
        </a:xfrm>
      </p:grpSpPr>
      <p:sp>
        <p:nvSpPr>
          <p:cNvPr id="7" name="Round Diagonal Corner Rectangle 6"/>
          <p:cNvSpPr/>
          <p:nvPr userDrawn="1"/>
        </p:nvSpPr>
        <p:spPr>
          <a:xfrm>
            <a:off x="457200" y="331611"/>
            <a:ext cx="8229600" cy="3443110"/>
          </a:xfrm>
          <a:prstGeom prst="round2DiagRect">
            <a:avLst>
              <a:gd name="adj1" fmla="val 0"/>
              <a:gd name="adj2" fmla="val 11792"/>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50366" y="1051278"/>
            <a:ext cx="7981244" cy="1100674"/>
          </a:xfrm>
        </p:spPr>
        <p:txBody>
          <a:bodyPr lIns="0" rIns="0" anchor="b">
            <a:noAutofit/>
          </a:bodyPr>
          <a:lstStyle>
            <a:lvl1pPr algn="l">
              <a:defRPr sz="3600">
                <a:solidFill>
                  <a:srgbClr val="FFFFFF"/>
                </a:solidFill>
              </a:defRPr>
            </a:lvl1pPr>
          </a:lstStyle>
          <a:p>
            <a:r>
              <a:rPr lang="en-US" dirty="0"/>
              <a:t>Click to edit Master title style</a:t>
            </a:r>
          </a:p>
        </p:txBody>
      </p:sp>
      <p:sp>
        <p:nvSpPr>
          <p:cNvPr id="3" name="Subtitle 2"/>
          <p:cNvSpPr>
            <a:spLocks noGrp="1"/>
          </p:cNvSpPr>
          <p:nvPr>
            <p:ph type="subTitle" idx="1"/>
          </p:nvPr>
        </p:nvSpPr>
        <p:spPr>
          <a:xfrm>
            <a:off x="650366" y="2159007"/>
            <a:ext cx="6207634" cy="489656"/>
          </a:xfrm>
        </p:spPr>
        <p:txBody>
          <a:bodyPr lIns="0" rIns="0">
            <a:noAutofit/>
          </a:bodyPr>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6" name="Picture 5" descr="CompTIA_logo.wm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697111" y="4369323"/>
            <a:ext cx="1684782" cy="360426"/>
          </a:xfrm>
          <a:prstGeom prst="rect">
            <a:avLst/>
          </a:prstGeom>
        </p:spPr>
      </p:pic>
    </p:spTree>
    <p:extLst>
      <p:ext uri="{BB962C8B-B14F-4D97-AF65-F5344CB8AC3E}">
        <p14:creationId xmlns:p14="http://schemas.microsoft.com/office/powerpoint/2010/main" val="1620903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secHead" preserve="1">
  <p:cSld name="Section Header Orange">
    <p:spTree>
      <p:nvGrpSpPr>
        <p:cNvPr id="1" name=""/>
        <p:cNvGrpSpPr/>
        <p:nvPr/>
      </p:nvGrpSpPr>
      <p:grpSpPr>
        <a:xfrm>
          <a:off x="0" y="0"/>
          <a:ext cx="0" cy="0"/>
          <a:chOff x="0" y="0"/>
          <a:chExt cx="0" cy="0"/>
        </a:xfrm>
      </p:grpSpPr>
      <p:sp>
        <p:nvSpPr>
          <p:cNvPr id="5" name="Round Diagonal Corner Rectangle 4"/>
          <p:cNvSpPr/>
          <p:nvPr userDrawn="1"/>
        </p:nvSpPr>
        <p:spPr>
          <a:xfrm>
            <a:off x="457200" y="331611"/>
            <a:ext cx="8229600" cy="4325056"/>
          </a:xfrm>
          <a:prstGeom prst="round2DiagRect">
            <a:avLst>
              <a:gd name="adj1" fmla="val 0"/>
              <a:gd name="adj2" fmla="val 9418"/>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22313" y="1955144"/>
            <a:ext cx="7772400" cy="1021556"/>
          </a:xfrm>
        </p:spPr>
        <p:txBody>
          <a:bodyPr anchor="ctr">
            <a:noAutofit/>
          </a:bodyPr>
          <a:lstStyle>
            <a:lvl1pPr algn="l">
              <a:defRPr sz="4000" b="1" cap="all">
                <a:solidFill>
                  <a:srgbClr val="FFFFFF"/>
                </a:solidFill>
              </a:defRPr>
            </a:lvl1pPr>
          </a:lstStyle>
          <a:p>
            <a:r>
              <a:rPr lang="en-US" dirty="0"/>
              <a:t>Click to edit Master title style</a:t>
            </a:r>
          </a:p>
        </p:txBody>
      </p:sp>
      <p:sp>
        <p:nvSpPr>
          <p:cNvPr id="3" name="Text Placeholder 2"/>
          <p:cNvSpPr>
            <a:spLocks noGrp="1"/>
          </p:cNvSpPr>
          <p:nvPr>
            <p:ph type="body" idx="1"/>
          </p:nvPr>
        </p:nvSpPr>
        <p:spPr>
          <a:xfrm>
            <a:off x="722313" y="2977443"/>
            <a:ext cx="7772400" cy="384175"/>
          </a:xfrm>
        </p:spPr>
        <p:txBody>
          <a:bodyPr anchor="b">
            <a:noAutofit/>
          </a:bodyPr>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noAutofit/>
          </a:bodyPr>
          <a:lstStyle/>
          <a:p>
            <a:fld id="{91AF2B4D-6B12-4EDF-87BB-2B55CECB6611}" type="slidenum">
              <a:rPr lang="en-US" smtClean="0"/>
              <a:pPr/>
              <a:t>‹#›</a:t>
            </a:fld>
            <a:endParaRPr lang="en-US" dirty="0"/>
          </a:p>
        </p:txBody>
      </p:sp>
      <p:pic>
        <p:nvPicPr>
          <p:cNvPr id="8" name="Picture 7" descr="CompTIA_logo.wm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200" y="4854045"/>
            <a:ext cx="612648" cy="131064"/>
          </a:xfrm>
          <a:prstGeom prst="rect">
            <a:avLst/>
          </a:prstGeom>
        </p:spPr>
      </p:pic>
    </p:spTree>
    <p:extLst>
      <p:ext uri="{BB962C8B-B14F-4D97-AF65-F5344CB8AC3E}">
        <p14:creationId xmlns:p14="http://schemas.microsoft.com/office/powerpoint/2010/main" val="2252440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secHead" preserve="1">
  <p:cSld name="Section Header Green">
    <p:spTree>
      <p:nvGrpSpPr>
        <p:cNvPr id="1" name=""/>
        <p:cNvGrpSpPr/>
        <p:nvPr/>
      </p:nvGrpSpPr>
      <p:grpSpPr>
        <a:xfrm>
          <a:off x="0" y="0"/>
          <a:ext cx="0" cy="0"/>
          <a:chOff x="0" y="0"/>
          <a:chExt cx="0" cy="0"/>
        </a:xfrm>
      </p:grpSpPr>
      <p:sp>
        <p:nvSpPr>
          <p:cNvPr id="5" name="Round Diagonal Corner Rectangle 4"/>
          <p:cNvSpPr/>
          <p:nvPr userDrawn="1"/>
        </p:nvSpPr>
        <p:spPr>
          <a:xfrm>
            <a:off x="457200" y="331611"/>
            <a:ext cx="8229600" cy="4325056"/>
          </a:xfrm>
          <a:prstGeom prst="round2DiagRect">
            <a:avLst>
              <a:gd name="adj1" fmla="val 0"/>
              <a:gd name="adj2" fmla="val 9418"/>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22313" y="1955144"/>
            <a:ext cx="7772400" cy="1021556"/>
          </a:xfrm>
        </p:spPr>
        <p:txBody>
          <a:bodyPr anchor="ctr">
            <a:noAutofit/>
          </a:bodyPr>
          <a:lstStyle>
            <a:lvl1pPr algn="l">
              <a:defRPr sz="4000" b="1" cap="all">
                <a:solidFill>
                  <a:srgbClr val="FFFFFF"/>
                </a:solidFill>
              </a:defRPr>
            </a:lvl1pPr>
          </a:lstStyle>
          <a:p>
            <a:r>
              <a:rPr lang="en-US" dirty="0"/>
              <a:t>Click to edit Master title style</a:t>
            </a:r>
          </a:p>
        </p:txBody>
      </p:sp>
      <p:sp>
        <p:nvSpPr>
          <p:cNvPr id="3" name="Text Placeholder 2"/>
          <p:cNvSpPr>
            <a:spLocks noGrp="1"/>
          </p:cNvSpPr>
          <p:nvPr>
            <p:ph type="body" idx="1"/>
          </p:nvPr>
        </p:nvSpPr>
        <p:spPr>
          <a:xfrm>
            <a:off x="722313" y="2977443"/>
            <a:ext cx="7772400" cy="384175"/>
          </a:xfrm>
        </p:spPr>
        <p:txBody>
          <a:bodyPr anchor="b">
            <a:noAutofit/>
          </a:bodyPr>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noAutofit/>
          </a:bodyPr>
          <a:lstStyle/>
          <a:p>
            <a:fld id="{91AF2B4D-6B12-4EDF-87BB-2B55CECB6611}" type="slidenum">
              <a:rPr lang="en-US" smtClean="0"/>
              <a:pPr/>
              <a:t>‹#›</a:t>
            </a:fld>
            <a:endParaRPr lang="en-US"/>
          </a:p>
        </p:txBody>
      </p:sp>
      <p:pic>
        <p:nvPicPr>
          <p:cNvPr id="8" name="Picture 7" descr="CompTIA_logo.wm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200" y="4854045"/>
            <a:ext cx="612648" cy="131064"/>
          </a:xfrm>
          <a:prstGeom prst="rect">
            <a:avLst/>
          </a:prstGeom>
        </p:spPr>
      </p:pic>
    </p:spTree>
    <p:extLst>
      <p:ext uri="{BB962C8B-B14F-4D97-AF65-F5344CB8AC3E}">
        <p14:creationId xmlns:p14="http://schemas.microsoft.com/office/powerpoint/2010/main" val="15625247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secHead" preserve="1">
  <p:cSld name="Section Header Blue">
    <p:spTree>
      <p:nvGrpSpPr>
        <p:cNvPr id="1" name=""/>
        <p:cNvGrpSpPr/>
        <p:nvPr/>
      </p:nvGrpSpPr>
      <p:grpSpPr>
        <a:xfrm>
          <a:off x="0" y="0"/>
          <a:ext cx="0" cy="0"/>
          <a:chOff x="0" y="0"/>
          <a:chExt cx="0" cy="0"/>
        </a:xfrm>
      </p:grpSpPr>
      <p:sp>
        <p:nvSpPr>
          <p:cNvPr id="5" name="Round Diagonal Corner Rectangle 4"/>
          <p:cNvSpPr/>
          <p:nvPr userDrawn="1"/>
        </p:nvSpPr>
        <p:spPr>
          <a:xfrm>
            <a:off x="457200" y="331611"/>
            <a:ext cx="8229600" cy="4325056"/>
          </a:xfrm>
          <a:prstGeom prst="round2DiagRect">
            <a:avLst>
              <a:gd name="adj1" fmla="val 0"/>
              <a:gd name="adj2" fmla="val 9418"/>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22313" y="1955144"/>
            <a:ext cx="7772400" cy="1021556"/>
          </a:xfrm>
        </p:spPr>
        <p:txBody>
          <a:bodyPr anchor="ctr">
            <a:noAutofit/>
          </a:bodyPr>
          <a:lstStyle>
            <a:lvl1pPr algn="l">
              <a:defRPr sz="4000" b="1" cap="all">
                <a:solidFill>
                  <a:srgbClr val="FFFFFF"/>
                </a:solidFill>
              </a:defRPr>
            </a:lvl1pPr>
          </a:lstStyle>
          <a:p>
            <a:r>
              <a:rPr lang="en-US" dirty="0"/>
              <a:t>Click to edit Master title style</a:t>
            </a:r>
          </a:p>
        </p:txBody>
      </p:sp>
      <p:sp>
        <p:nvSpPr>
          <p:cNvPr id="3" name="Text Placeholder 2"/>
          <p:cNvSpPr>
            <a:spLocks noGrp="1"/>
          </p:cNvSpPr>
          <p:nvPr>
            <p:ph type="body" idx="1"/>
          </p:nvPr>
        </p:nvSpPr>
        <p:spPr>
          <a:xfrm>
            <a:off x="722313" y="2977443"/>
            <a:ext cx="7772400" cy="384175"/>
          </a:xfrm>
        </p:spPr>
        <p:txBody>
          <a:bodyPr anchor="b">
            <a:noAutofit/>
          </a:bodyPr>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noAutofit/>
          </a:bodyPr>
          <a:lstStyle/>
          <a:p>
            <a:fld id="{91AF2B4D-6B12-4EDF-87BB-2B55CECB6611}" type="slidenum">
              <a:rPr lang="en-US" smtClean="0"/>
              <a:pPr/>
              <a:t>‹#›</a:t>
            </a:fld>
            <a:endParaRPr lang="en-US"/>
          </a:p>
        </p:txBody>
      </p:sp>
      <p:pic>
        <p:nvPicPr>
          <p:cNvPr id="8" name="Picture 7" descr="CompTIA_logo.wm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200" y="4854045"/>
            <a:ext cx="612648" cy="131064"/>
          </a:xfrm>
          <a:prstGeom prst="rect">
            <a:avLst/>
          </a:prstGeom>
        </p:spPr>
      </p:pic>
    </p:spTree>
    <p:extLst>
      <p:ext uri="{BB962C8B-B14F-4D97-AF65-F5344CB8AC3E}">
        <p14:creationId xmlns:p14="http://schemas.microsoft.com/office/powerpoint/2010/main" val="23726172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secHead" preserve="1">
  <p:cSld name="Section Header Purple">
    <p:spTree>
      <p:nvGrpSpPr>
        <p:cNvPr id="1" name=""/>
        <p:cNvGrpSpPr/>
        <p:nvPr/>
      </p:nvGrpSpPr>
      <p:grpSpPr>
        <a:xfrm>
          <a:off x="0" y="0"/>
          <a:ext cx="0" cy="0"/>
          <a:chOff x="0" y="0"/>
          <a:chExt cx="0" cy="0"/>
        </a:xfrm>
      </p:grpSpPr>
      <p:sp>
        <p:nvSpPr>
          <p:cNvPr id="5" name="Round Diagonal Corner Rectangle 4"/>
          <p:cNvSpPr/>
          <p:nvPr userDrawn="1"/>
        </p:nvSpPr>
        <p:spPr>
          <a:xfrm>
            <a:off x="457200" y="331611"/>
            <a:ext cx="8229600" cy="4325056"/>
          </a:xfrm>
          <a:prstGeom prst="round2DiagRect">
            <a:avLst>
              <a:gd name="adj1" fmla="val 0"/>
              <a:gd name="adj2" fmla="val 9418"/>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22313" y="1955144"/>
            <a:ext cx="7772400" cy="1021556"/>
          </a:xfrm>
        </p:spPr>
        <p:txBody>
          <a:bodyPr anchor="ctr">
            <a:noAutofit/>
          </a:bodyPr>
          <a:lstStyle>
            <a:lvl1pPr algn="l">
              <a:defRPr sz="4000" b="1" cap="all">
                <a:solidFill>
                  <a:srgbClr val="FFFFFF"/>
                </a:solidFill>
              </a:defRPr>
            </a:lvl1pPr>
          </a:lstStyle>
          <a:p>
            <a:r>
              <a:rPr lang="en-US" dirty="0"/>
              <a:t>Click to edit Master title style</a:t>
            </a:r>
          </a:p>
        </p:txBody>
      </p:sp>
      <p:sp>
        <p:nvSpPr>
          <p:cNvPr id="3" name="Text Placeholder 2"/>
          <p:cNvSpPr>
            <a:spLocks noGrp="1"/>
          </p:cNvSpPr>
          <p:nvPr>
            <p:ph type="body" idx="1"/>
          </p:nvPr>
        </p:nvSpPr>
        <p:spPr>
          <a:xfrm>
            <a:off x="722313" y="2977443"/>
            <a:ext cx="7772400" cy="384175"/>
          </a:xfrm>
        </p:spPr>
        <p:txBody>
          <a:bodyPr anchor="b">
            <a:noAutofit/>
          </a:bodyPr>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noAutofit/>
          </a:bodyPr>
          <a:lstStyle/>
          <a:p>
            <a:fld id="{91AF2B4D-6B12-4EDF-87BB-2B55CECB6611}" type="slidenum">
              <a:rPr lang="en-US" smtClean="0"/>
              <a:pPr/>
              <a:t>‹#›</a:t>
            </a:fld>
            <a:endParaRPr lang="en-US"/>
          </a:p>
        </p:txBody>
      </p:sp>
      <p:pic>
        <p:nvPicPr>
          <p:cNvPr id="8" name="Picture 7" descr="CompTIA_logo.wm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200" y="4854045"/>
            <a:ext cx="612648" cy="131064"/>
          </a:xfrm>
          <a:prstGeom prst="rect">
            <a:avLst/>
          </a:prstGeom>
        </p:spPr>
      </p:pic>
    </p:spTree>
    <p:extLst>
      <p:ext uri="{BB962C8B-B14F-4D97-AF65-F5344CB8AC3E}">
        <p14:creationId xmlns:p14="http://schemas.microsoft.com/office/powerpoint/2010/main" val="2738524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Content Page">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p>
        </p:txBody>
      </p:sp>
      <p:sp>
        <p:nvSpPr>
          <p:cNvPr id="3" name="Content Placeholder 2"/>
          <p:cNvSpPr>
            <a:spLocks noGrp="1"/>
          </p:cNvSpPr>
          <p:nvPr>
            <p:ph idx="1"/>
          </p:nvPr>
        </p:nvSpPr>
        <p:spPr/>
        <p:txBody>
          <a:bodyPr>
            <a:noAutofit/>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6" name="Slide Number Placeholder 5"/>
          <p:cNvSpPr>
            <a:spLocks noGrp="1"/>
          </p:cNvSpPr>
          <p:nvPr>
            <p:ph type="sldNum" sz="quarter" idx="12"/>
          </p:nvPr>
        </p:nvSpPr>
        <p:spPr>
          <a:xfrm>
            <a:off x="8436858" y="4767263"/>
            <a:ext cx="249942" cy="273844"/>
          </a:xfrm>
        </p:spPr>
        <p:txBody>
          <a:bodyPr>
            <a:noAutofit/>
          </a:bodyPr>
          <a:lstStyle/>
          <a:p>
            <a:fld id="{2066355A-084C-D24E-9AD2-7E4FC41EA627}" type="slidenum">
              <a:rPr lang="en-US" smtClean="0"/>
              <a:pPr/>
              <a:t>‹#›</a:t>
            </a:fld>
            <a:endParaRPr lang="en-US" dirty="0"/>
          </a:p>
        </p:txBody>
      </p:sp>
      <p:sp>
        <p:nvSpPr>
          <p:cNvPr id="5" name="Slide Number Placeholder 5"/>
          <p:cNvSpPr txBox="1">
            <a:spLocks/>
          </p:cNvSpPr>
          <p:nvPr userDrawn="1"/>
        </p:nvSpPr>
        <p:spPr>
          <a:xfrm>
            <a:off x="3436910" y="4767263"/>
            <a:ext cx="4999948" cy="273844"/>
          </a:xfrm>
          <a:prstGeom prst="rect">
            <a:avLst/>
          </a:prstGeom>
        </p:spPr>
        <p:txBody>
          <a:bodyPr vert="horz" lIns="0" tIns="45720" rIns="0" bIns="45720" rtlCol="0" anchor="ctr">
            <a:noAutofit/>
          </a:bodyPr>
          <a:lstStyle>
            <a:defPPr>
              <a:defRPr lang="en-US"/>
            </a:defPPr>
            <a:lvl1pPr marL="0" algn="r" defTabSz="457200" rtl="0" eaLnBrk="1" latinLnBrk="0" hangingPunct="1">
              <a:defRPr sz="1050" kern="1200">
                <a:solidFill>
                  <a:srgbClr val="69727B"/>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tabLst/>
            </a:pPr>
            <a:r>
              <a:rPr lang="en-US" sz="900" dirty="0"/>
              <a:t>Copyright (c) 2018 CompTIA Properties, LLC. All Rights Reserved.  |  </a:t>
            </a:r>
            <a:r>
              <a:rPr lang="en-US" sz="900" dirty="0" err="1"/>
              <a:t>CompTIA.org</a:t>
            </a:r>
            <a:endParaRPr lang="en-US" sz="900" dirty="0"/>
          </a:p>
        </p:txBody>
      </p:sp>
      <p:pic>
        <p:nvPicPr>
          <p:cNvPr id="7" name="Picture 6" descr="CompTIA_logo.wm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200" y="4854045"/>
            <a:ext cx="612648" cy="131064"/>
          </a:xfrm>
          <a:prstGeom prst="rect">
            <a:avLst/>
          </a:prstGeom>
        </p:spPr>
      </p:pic>
    </p:spTree>
    <p:extLst>
      <p:ext uri="{BB962C8B-B14F-4D97-AF65-F5344CB8AC3E}">
        <p14:creationId xmlns:p14="http://schemas.microsoft.com/office/powerpoint/2010/main" val="29642811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p>
        </p:txBody>
      </p:sp>
      <p:sp>
        <p:nvSpPr>
          <p:cNvPr id="3" name="Content Placeholder 2"/>
          <p:cNvSpPr>
            <a:spLocks noGrp="1"/>
          </p:cNvSpPr>
          <p:nvPr>
            <p:ph sz="half" idx="1"/>
          </p:nvPr>
        </p:nvSpPr>
        <p:spPr>
          <a:xfrm>
            <a:off x="457200" y="1200151"/>
            <a:ext cx="4038600" cy="3394472"/>
          </a:xfrm>
        </p:spPr>
        <p:txBody>
          <a:bodyPr>
            <a:no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no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a:xfrm>
            <a:off x="8424863" y="4767263"/>
            <a:ext cx="261937" cy="273844"/>
          </a:xfrm>
        </p:spPr>
        <p:txBody>
          <a:bodyPr>
            <a:noAutofit/>
          </a:bodyPr>
          <a:lstStyle/>
          <a:p>
            <a:fld id="{2066355A-084C-D24E-9AD2-7E4FC41EA627}" type="slidenum">
              <a:rPr lang="en-US" smtClean="0"/>
              <a:pPr/>
              <a:t>‹#›</a:t>
            </a:fld>
            <a:endParaRPr lang="en-US" dirty="0"/>
          </a:p>
        </p:txBody>
      </p:sp>
      <p:sp>
        <p:nvSpPr>
          <p:cNvPr id="6" name="Slide Number Placeholder 5"/>
          <p:cNvSpPr txBox="1">
            <a:spLocks/>
          </p:cNvSpPr>
          <p:nvPr userDrawn="1"/>
        </p:nvSpPr>
        <p:spPr>
          <a:xfrm>
            <a:off x="3268172" y="4767263"/>
            <a:ext cx="5156692" cy="273844"/>
          </a:xfrm>
          <a:prstGeom prst="rect">
            <a:avLst/>
          </a:prstGeom>
        </p:spPr>
        <p:txBody>
          <a:bodyPr vert="horz" lIns="0" tIns="45720" rIns="0" bIns="45720" rtlCol="0" anchor="ctr">
            <a:noAutofit/>
          </a:bodyPr>
          <a:lstStyle>
            <a:defPPr>
              <a:defRPr lang="en-US"/>
            </a:defPPr>
            <a:lvl1pPr marL="0" algn="r" defTabSz="457200" rtl="0" eaLnBrk="1" latinLnBrk="0" hangingPunct="1">
              <a:defRPr sz="1050" kern="1200">
                <a:solidFill>
                  <a:srgbClr val="69727B"/>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tabLst/>
            </a:pPr>
            <a:r>
              <a:rPr lang="en-US" sz="900" dirty="0"/>
              <a:t>Copyright (c) 2017 CompTIA Properties, LLC. All Rights Reserved.  |  </a:t>
            </a:r>
            <a:r>
              <a:rPr lang="en-US" sz="900" dirty="0" err="1"/>
              <a:t>CompTIA.org</a:t>
            </a:r>
            <a:endParaRPr lang="en-US" sz="900" dirty="0"/>
          </a:p>
        </p:txBody>
      </p:sp>
      <p:pic>
        <p:nvPicPr>
          <p:cNvPr id="9" name="Picture 8" descr="CompTIA_logo.wm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200" y="4854045"/>
            <a:ext cx="612648" cy="131064"/>
          </a:xfrm>
          <a:prstGeom prst="rect">
            <a:avLst/>
          </a:prstGeom>
        </p:spPr>
      </p:pic>
    </p:spTree>
    <p:extLst>
      <p:ext uri="{BB962C8B-B14F-4D97-AF65-F5344CB8AC3E}">
        <p14:creationId xmlns:p14="http://schemas.microsoft.com/office/powerpoint/2010/main" val="24380873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p>
        </p:txBody>
      </p:sp>
      <p:sp>
        <p:nvSpPr>
          <p:cNvPr id="7" name="Slide Number Placeholder 6"/>
          <p:cNvSpPr>
            <a:spLocks noGrp="1"/>
          </p:cNvSpPr>
          <p:nvPr>
            <p:ph type="sldNum" sz="quarter" idx="12"/>
          </p:nvPr>
        </p:nvSpPr>
        <p:spPr>
          <a:xfrm>
            <a:off x="8424863" y="4767263"/>
            <a:ext cx="261937" cy="273844"/>
          </a:xfrm>
        </p:spPr>
        <p:txBody>
          <a:bodyPr>
            <a:noAutofit/>
          </a:bodyPr>
          <a:lstStyle/>
          <a:p>
            <a:fld id="{2066355A-084C-D24E-9AD2-7E4FC41EA627}" type="slidenum">
              <a:rPr lang="en-US" smtClean="0"/>
              <a:pPr/>
              <a:t>‹#›</a:t>
            </a:fld>
            <a:endParaRPr lang="en-US" dirty="0"/>
          </a:p>
        </p:txBody>
      </p:sp>
      <p:sp>
        <p:nvSpPr>
          <p:cNvPr id="6" name="Slide Number Placeholder 5"/>
          <p:cNvSpPr txBox="1">
            <a:spLocks/>
          </p:cNvSpPr>
          <p:nvPr userDrawn="1"/>
        </p:nvSpPr>
        <p:spPr>
          <a:xfrm>
            <a:off x="2690915" y="4767263"/>
            <a:ext cx="5733949" cy="273844"/>
          </a:xfrm>
          <a:prstGeom prst="rect">
            <a:avLst/>
          </a:prstGeom>
        </p:spPr>
        <p:txBody>
          <a:bodyPr vert="horz" lIns="0" tIns="45720" rIns="0" bIns="45720" rtlCol="0" anchor="ctr">
            <a:noAutofit/>
          </a:bodyPr>
          <a:lstStyle>
            <a:defPPr>
              <a:defRPr lang="en-US"/>
            </a:defPPr>
            <a:lvl1pPr marL="0" algn="r" defTabSz="457200" rtl="0" eaLnBrk="1" latinLnBrk="0" hangingPunct="1">
              <a:defRPr sz="1050" kern="1200">
                <a:solidFill>
                  <a:srgbClr val="69727B"/>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tabLst/>
            </a:pPr>
            <a:r>
              <a:rPr lang="en-US" sz="900" dirty="0"/>
              <a:t>Copyright (c) 2017 CompTIA Properties, LLC. All Rights Reserved.  |  </a:t>
            </a:r>
            <a:r>
              <a:rPr lang="en-US" sz="900" dirty="0" err="1"/>
              <a:t>CompTIA.org</a:t>
            </a:r>
            <a:endParaRPr lang="en-US" sz="900" dirty="0"/>
          </a:p>
        </p:txBody>
      </p:sp>
      <p:pic>
        <p:nvPicPr>
          <p:cNvPr id="9" name="Picture 8" descr="CompTIA_logo.wm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200" y="4854045"/>
            <a:ext cx="612648" cy="131064"/>
          </a:xfrm>
          <a:prstGeom prst="rect">
            <a:avLst/>
          </a:prstGeom>
        </p:spPr>
      </p:pic>
    </p:spTree>
    <p:extLst>
      <p:ext uri="{BB962C8B-B14F-4D97-AF65-F5344CB8AC3E}">
        <p14:creationId xmlns:p14="http://schemas.microsoft.com/office/powerpoint/2010/main" val="32365615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10015"/>
            <a:ext cx="8229600" cy="449178"/>
          </a:xfrm>
        </p:spPr>
        <p:txBody>
          <a:bodyPr>
            <a:noAutofit/>
          </a:bodyPr>
          <a:lstStyle/>
          <a:p>
            <a:r>
              <a:rPr lang="en-US" dirty="0"/>
              <a:t>Click to edit Master title style</a:t>
            </a:r>
          </a:p>
        </p:txBody>
      </p:sp>
      <p:sp>
        <p:nvSpPr>
          <p:cNvPr id="3" name="Content Placeholder 2"/>
          <p:cNvSpPr>
            <a:spLocks noGrp="1"/>
          </p:cNvSpPr>
          <p:nvPr>
            <p:ph sz="half" idx="1"/>
          </p:nvPr>
        </p:nvSpPr>
        <p:spPr>
          <a:xfrm>
            <a:off x="457200" y="859632"/>
            <a:ext cx="8229599" cy="340518"/>
          </a:xfrm>
        </p:spPr>
        <p:txBody>
          <a:bodyPr>
            <a:noAutofit/>
          </a:bodyPr>
          <a:lstStyle>
            <a:lvl1pPr marL="0" indent="0">
              <a:spcBef>
                <a:spcPts val="600"/>
              </a:spcBef>
              <a:buNone/>
              <a:defRPr sz="1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p:txBody>
      </p:sp>
      <p:sp>
        <p:nvSpPr>
          <p:cNvPr id="4" name="Content Placeholder 3"/>
          <p:cNvSpPr>
            <a:spLocks noGrp="1"/>
          </p:cNvSpPr>
          <p:nvPr>
            <p:ph sz="half" idx="2"/>
          </p:nvPr>
        </p:nvSpPr>
        <p:spPr>
          <a:xfrm>
            <a:off x="457200" y="4309284"/>
            <a:ext cx="8229600" cy="345282"/>
          </a:xfrm>
        </p:spPr>
        <p:txBody>
          <a:bodyPr anchor="b" anchorCtr="0">
            <a:noAutofit/>
          </a:bodyPr>
          <a:lstStyle>
            <a:lvl1pPr marL="0" indent="0">
              <a:spcBef>
                <a:spcPts val="0"/>
              </a:spcBef>
              <a:buNone/>
              <a:defRPr sz="900"/>
            </a:lvl1pPr>
            <a:lvl2pPr marL="457200" indent="0">
              <a:buNone/>
              <a:defRPr sz="1000"/>
            </a:lvl2pPr>
            <a:lvl3pPr marL="914400" indent="0">
              <a:buNone/>
              <a:defRPr sz="1000"/>
            </a:lvl3pPr>
            <a:lvl4pPr marL="1371600" indent="0">
              <a:buNone/>
              <a:defRPr sz="1000"/>
            </a:lvl4pPr>
            <a:lvl5pPr marL="1828800" indent="0">
              <a:buNone/>
              <a:defRPr sz="1000"/>
            </a:lvl5pPr>
            <a:lvl6pPr>
              <a:defRPr sz="1800"/>
            </a:lvl6pPr>
            <a:lvl7pPr>
              <a:defRPr sz="1800"/>
            </a:lvl7pPr>
            <a:lvl8pPr>
              <a:defRPr sz="1800"/>
            </a:lvl8pPr>
            <a:lvl9pPr>
              <a:defRPr sz="1800"/>
            </a:lvl9pPr>
          </a:lstStyle>
          <a:p>
            <a:pPr lvl="0"/>
            <a:r>
              <a:rPr lang="en-US" dirty="0"/>
              <a:t>Click to edit Master text styles</a:t>
            </a:r>
          </a:p>
        </p:txBody>
      </p:sp>
      <p:sp>
        <p:nvSpPr>
          <p:cNvPr id="7" name="Slide Number Placeholder 6"/>
          <p:cNvSpPr>
            <a:spLocks noGrp="1"/>
          </p:cNvSpPr>
          <p:nvPr>
            <p:ph type="sldNum" sz="quarter" idx="12"/>
          </p:nvPr>
        </p:nvSpPr>
        <p:spPr>
          <a:xfrm>
            <a:off x="8424863" y="4767263"/>
            <a:ext cx="261937" cy="273844"/>
          </a:xfrm>
        </p:spPr>
        <p:txBody>
          <a:bodyPr>
            <a:noAutofit/>
          </a:bodyPr>
          <a:lstStyle/>
          <a:p>
            <a:fld id="{2066355A-084C-D24E-9AD2-7E4FC41EA627}" type="slidenum">
              <a:rPr lang="en-US" smtClean="0"/>
              <a:pPr/>
              <a:t>‹#›</a:t>
            </a:fld>
            <a:endParaRPr lang="en-US" dirty="0"/>
          </a:p>
        </p:txBody>
      </p:sp>
      <p:sp>
        <p:nvSpPr>
          <p:cNvPr id="6" name="Slide Number Placeholder 5"/>
          <p:cNvSpPr txBox="1">
            <a:spLocks/>
          </p:cNvSpPr>
          <p:nvPr userDrawn="1"/>
        </p:nvSpPr>
        <p:spPr>
          <a:xfrm>
            <a:off x="3268172" y="4767263"/>
            <a:ext cx="5156692" cy="273844"/>
          </a:xfrm>
          <a:prstGeom prst="rect">
            <a:avLst/>
          </a:prstGeom>
        </p:spPr>
        <p:txBody>
          <a:bodyPr vert="horz" lIns="0" tIns="45720" rIns="0" bIns="45720" rtlCol="0" anchor="ctr">
            <a:noAutofit/>
          </a:bodyPr>
          <a:lstStyle>
            <a:defPPr>
              <a:defRPr lang="en-US"/>
            </a:defPPr>
            <a:lvl1pPr marL="0" algn="r" defTabSz="457200" rtl="0" eaLnBrk="1" latinLnBrk="0" hangingPunct="1">
              <a:defRPr sz="1050" kern="1200">
                <a:solidFill>
                  <a:srgbClr val="69727B"/>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tabLst/>
            </a:pPr>
            <a:r>
              <a:rPr lang="en-US" sz="900" dirty="0"/>
              <a:t>Copyright (c) 2017 CompTIA Properties, LLC. All Rights Reserved.  |  </a:t>
            </a:r>
            <a:r>
              <a:rPr lang="en-US" sz="900" dirty="0" err="1"/>
              <a:t>CompTIA.org</a:t>
            </a:r>
            <a:endParaRPr lang="en-US" sz="900" dirty="0"/>
          </a:p>
        </p:txBody>
      </p:sp>
      <p:pic>
        <p:nvPicPr>
          <p:cNvPr id="9" name="Picture 8" descr="CompTIA_logo.wm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200" y="4854045"/>
            <a:ext cx="612648" cy="131064"/>
          </a:xfrm>
          <a:prstGeom prst="rect">
            <a:avLst/>
          </a:prstGeom>
        </p:spPr>
      </p:pic>
    </p:spTree>
    <p:extLst>
      <p:ext uri="{BB962C8B-B14F-4D97-AF65-F5344CB8AC3E}">
        <p14:creationId xmlns:p14="http://schemas.microsoft.com/office/powerpoint/2010/main" val="21527828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8424863" y="4767263"/>
            <a:ext cx="261937" cy="273844"/>
          </a:xfrm>
        </p:spPr>
        <p:txBody>
          <a:bodyPr>
            <a:noAutofit/>
          </a:bodyPr>
          <a:lstStyle/>
          <a:p>
            <a:fld id="{2066355A-084C-D24E-9AD2-7E4FC41EA627}" type="slidenum">
              <a:rPr lang="en-US" smtClean="0"/>
              <a:pPr/>
              <a:t>‹#›</a:t>
            </a:fld>
            <a:endParaRPr lang="en-US" dirty="0"/>
          </a:p>
        </p:txBody>
      </p:sp>
      <p:sp>
        <p:nvSpPr>
          <p:cNvPr id="6" name="Slide Number Placeholder 5"/>
          <p:cNvSpPr txBox="1">
            <a:spLocks/>
          </p:cNvSpPr>
          <p:nvPr userDrawn="1"/>
        </p:nvSpPr>
        <p:spPr>
          <a:xfrm>
            <a:off x="2690915" y="4767263"/>
            <a:ext cx="5733949" cy="273844"/>
          </a:xfrm>
          <a:prstGeom prst="rect">
            <a:avLst/>
          </a:prstGeom>
        </p:spPr>
        <p:txBody>
          <a:bodyPr vert="horz" lIns="0" tIns="45720" rIns="0" bIns="45720" rtlCol="0" anchor="ctr">
            <a:noAutofit/>
          </a:bodyPr>
          <a:lstStyle>
            <a:defPPr>
              <a:defRPr lang="en-US"/>
            </a:defPPr>
            <a:lvl1pPr marL="0" algn="r" defTabSz="457200" rtl="0" eaLnBrk="1" latinLnBrk="0" hangingPunct="1">
              <a:defRPr sz="1050" kern="1200">
                <a:solidFill>
                  <a:srgbClr val="69727B"/>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tabLst/>
            </a:pPr>
            <a:r>
              <a:rPr lang="en-US" sz="900" dirty="0"/>
              <a:t>Copyright (c) 2017 CompTIA Properties, LLC. All Rights Reserved.  |  </a:t>
            </a:r>
            <a:r>
              <a:rPr lang="en-US" sz="900" dirty="0" err="1"/>
              <a:t>CompTIA.org</a:t>
            </a:r>
            <a:endParaRPr lang="en-US" sz="900" dirty="0"/>
          </a:p>
        </p:txBody>
      </p:sp>
      <p:pic>
        <p:nvPicPr>
          <p:cNvPr id="5" name="Picture 4" descr="CompTIA_logo.wm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200" y="4854045"/>
            <a:ext cx="612648" cy="131064"/>
          </a:xfrm>
          <a:prstGeom prst="rect">
            <a:avLst/>
          </a:prstGeom>
        </p:spPr>
      </p:pic>
    </p:spTree>
    <p:extLst>
      <p:ext uri="{BB962C8B-B14F-4D97-AF65-F5344CB8AC3E}">
        <p14:creationId xmlns:p14="http://schemas.microsoft.com/office/powerpoint/2010/main" val="38862181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xt with Image">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p>
        </p:txBody>
      </p:sp>
      <p:sp>
        <p:nvSpPr>
          <p:cNvPr id="3" name="Content Placeholder 2"/>
          <p:cNvSpPr>
            <a:spLocks noGrp="1"/>
          </p:cNvSpPr>
          <p:nvPr>
            <p:ph idx="1"/>
          </p:nvPr>
        </p:nvSpPr>
        <p:spPr>
          <a:xfrm>
            <a:off x="457200" y="1200151"/>
            <a:ext cx="4255911" cy="3394472"/>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8424863" y="4767263"/>
            <a:ext cx="261937" cy="273844"/>
          </a:xfrm>
        </p:spPr>
        <p:txBody>
          <a:bodyPr>
            <a:noAutofit/>
          </a:bodyPr>
          <a:lstStyle/>
          <a:p>
            <a:fld id="{2066355A-084C-D24E-9AD2-7E4FC41EA627}" type="slidenum">
              <a:rPr lang="en-US" smtClean="0"/>
              <a:pPr/>
              <a:t>‹#›</a:t>
            </a:fld>
            <a:endParaRPr lang="en-US"/>
          </a:p>
        </p:txBody>
      </p:sp>
      <p:sp>
        <p:nvSpPr>
          <p:cNvPr id="5" name="Slide Number Placeholder 5"/>
          <p:cNvSpPr txBox="1">
            <a:spLocks/>
          </p:cNvSpPr>
          <p:nvPr userDrawn="1"/>
        </p:nvSpPr>
        <p:spPr>
          <a:xfrm>
            <a:off x="2957341" y="4767263"/>
            <a:ext cx="5467522" cy="273844"/>
          </a:xfrm>
          <a:prstGeom prst="rect">
            <a:avLst/>
          </a:prstGeom>
        </p:spPr>
        <p:txBody>
          <a:bodyPr vert="horz" lIns="0" tIns="45720" rIns="0" bIns="45720" rtlCol="0" anchor="ctr">
            <a:noAutofit/>
          </a:bodyPr>
          <a:lstStyle>
            <a:defPPr>
              <a:defRPr lang="en-US"/>
            </a:defPPr>
            <a:lvl1pPr marL="0" algn="r" defTabSz="457200" rtl="0" eaLnBrk="1" latinLnBrk="0" hangingPunct="1">
              <a:defRPr sz="1050" kern="1200">
                <a:solidFill>
                  <a:srgbClr val="69727B"/>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tabLst/>
            </a:pPr>
            <a:r>
              <a:rPr lang="en-US" sz="900" dirty="0"/>
              <a:t>Copyright (c) 2017 CompTIA Properties, LLC. All Rights Reserved.  |  </a:t>
            </a:r>
            <a:r>
              <a:rPr lang="en-US" sz="900" dirty="0" err="1"/>
              <a:t>CompTIA.org</a:t>
            </a:r>
            <a:endParaRPr lang="en-US" sz="900" dirty="0"/>
          </a:p>
        </p:txBody>
      </p:sp>
      <p:sp>
        <p:nvSpPr>
          <p:cNvPr id="7" name="Picture Placeholder 6"/>
          <p:cNvSpPr>
            <a:spLocks noGrp="1"/>
          </p:cNvSpPr>
          <p:nvPr>
            <p:ph type="pic" sz="quarter" idx="13" hasCustomPrompt="1"/>
          </p:nvPr>
        </p:nvSpPr>
        <p:spPr>
          <a:xfrm>
            <a:off x="5187950" y="1200151"/>
            <a:ext cx="3498850" cy="3195461"/>
          </a:xfrm>
          <a:prstGeom prst="round1Rect">
            <a:avLst>
              <a:gd name="adj" fmla="val 18280"/>
            </a:avLst>
          </a:prstGeom>
        </p:spPr>
        <p:txBody>
          <a:bodyPr>
            <a:noAutofit/>
          </a:bodyPr>
          <a:lstStyle>
            <a:lvl1pPr marL="0" indent="0">
              <a:buNone/>
              <a:defRPr/>
            </a:lvl1pPr>
          </a:lstStyle>
          <a:p>
            <a:r>
              <a:rPr lang="en-US" dirty="0"/>
              <a:t>Click to insert picture</a:t>
            </a:r>
          </a:p>
        </p:txBody>
      </p:sp>
      <p:pic>
        <p:nvPicPr>
          <p:cNvPr id="9" name="Picture 8" descr="CompTIA_logo.wm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200" y="4854045"/>
            <a:ext cx="612648" cy="131064"/>
          </a:xfrm>
          <a:prstGeom prst="rect">
            <a:avLst/>
          </a:prstGeom>
        </p:spPr>
      </p:pic>
    </p:spTree>
    <p:extLst>
      <p:ext uri="{BB962C8B-B14F-4D97-AF65-F5344CB8AC3E}">
        <p14:creationId xmlns:p14="http://schemas.microsoft.com/office/powerpoint/2010/main" val="356236927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457201" y="1237110"/>
            <a:ext cx="5945657" cy="3157199"/>
          </a:xfrm>
        </p:spPr>
        <p:txBody>
          <a:bodyPr>
            <a:no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to insert picture</a:t>
            </a:r>
          </a:p>
        </p:txBody>
      </p:sp>
      <p:sp>
        <p:nvSpPr>
          <p:cNvPr id="7" name="Slide Number Placeholder 6"/>
          <p:cNvSpPr>
            <a:spLocks noGrp="1"/>
          </p:cNvSpPr>
          <p:nvPr>
            <p:ph type="sldNum" sz="quarter" idx="12"/>
          </p:nvPr>
        </p:nvSpPr>
        <p:spPr/>
        <p:txBody>
          <a:bodyPr>
            <a:noAutofit/>
          </a:bodyPr>
          <a:lstStyle/>
          <a:p>
            <a:fld id="{2066355A-084C-D24E-9AD2-7E4FC41EA627}" type="slidenum">
              <a:rPr lang="en-US" smtClean="0"/>
              <a:pPr/>
              <a:t>‹#›</a:t>
            </a:fld>
            <a:endParaRPr lang="en-US"/>
          </a:p>
        </p:txBody>
      </p:sp>
      <p:sp>
        <p:nvSpPr>
          <p:cNvPr id="8" name="Round Single Corner Rectangle 7"/>
          <p:cNvSpPr/>
          <p:nvPr userDrawn="1"/>
        </p:nvSpPr>
        <p:spPr>
          <a:xfrm>
            <a:off x="6402858" y="1238369"/>
            <a:ext cx="2283943" cy="3154680"/>
          </a:xfrm>
          <a:prstGeom prst="round1Rect">
            <a:avLst>
              <a:gd name="adj" fmla="val 36478"/>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solidFill>
                <a:schemeClr val="bg1"/>
              </a:solidFill>
            </a:endParaRPr>
          </a:p>
        </p:txBody>
      </p:sp>
      <p:sp>
        <p:nvSpPr>
          <p:cNvPr id="2" name="Title 1"/>
          <p:cNvSpPr>
            <a:spLocks noGrp="1"/>
          </p:cNvSpPr>
          <p:nvPr>
            <p:ph type="title"/>
          </p:nvPr>
        </p:nvSpPr>
        <p:spPr>
          <a:xfrm>
            <a:off x="457200" y="205740"/>
            <a:ext cx="8229600" cy="857250"/>
          </a:xfrm>
        </p:spPr>
        <p:txBody>
          <a:bodyPr vert="horz" lIns="0" tIns="45720" rIns="91440" bIns="45720" rtlCol="0" anchor="ctr">
            <a:noAutofit/>
          </a:bodyPr>
          <a:lstStyle>
            <a:lvl1pPr>
              <a:defRPr lang="en-US"/>
            </a:lvl1pPr>
          </a:lstStyle>
          <a:p>
            <a:pPr lvl="0"/>
            <a:r>
              <a:rPr lang="en-US" dirty="0"/>
              <a:t>Click to edit Master title style</a:t>
            </a:r>
          </a:p>
        </p:txBody>
      </p:sp>
      <p:sp>
        <p:nvSpPr>
          <p:cNvPr id="4" name="Text Placeholder 3"/>
          <p:cNvSpPr>
            <a:spLocks noGrp="1"/>
          </p:cNvSpPr>
          <p:nvPr>
            <p:ph type="body" sz="half" idx="2"/>
          </p:nvPr>
        </p:nvSpPr>
        <p:spPr>
          <a:xfrm>
            <a:off x="6553964" y="2398403"/>
            <a:ext cx="1990696" cy="1891374"/>
          </a:xfrm>
        </p:spPr>
        <p:txBody>
          <a:bodyPr>
            <a:noAutofit/>
          </a:bodyPr>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Slide Number Placeholder 5"/>
          <p:cNvSpPr txBox="1">
            <a:spLocks/>
          </p:cNvSpPr>
          <p:nvPr userDrawn="1"/>
        </p:nvSpPr>
        <p:spPr>
          <a:xfrm>
            <a:off x="2708675" y="4767263"/>
            <a:ext cx="5716188" cy="273844"/>
          </a:xfrm>
          <a:prstGeom prst="rect">
            <a:avLst/>
          </a:prstGeom>
        </p:spPr>
        <p:txBody>
          <a:bodyPr vert="horz" lIns="0" tIns="45720" rIns="0" bIns="45720" rtlCol="0" anchor="ctr">
            <a:noAutofit/>
          </a:bodyPr>
          <a:lstStyle>
            <a:defPPr>
              <a:defRPr lang="en-US"/>
            </a:defPPr>
            <a:lvl1pPr marL="0" algn="r" defTabSz="457200" rtl="0" eaLnBrk="1" latinLnBrk="0" hangingPunct="1">
              <a:defRPr sz="1050" kern="1200">
                <a:solidFill>
                  <a:srgbClr val="69727B"/>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tabLst/>
            </a:pPr>
            <a:r>
              <a:rPr lang="en-US" sz="900" dirty="0"/>
              <a:t>Copyright (c) 2017 CompTIA Properties, LLC. All Rights Reserved.  |  </a:t>
            </a:r>
            <a:r>
              <a:rPr lang="en-US" sz="900" dirty="0" err="1"/>
              <a:t>CompTIA.org</a:t>
            </a:r>
            <a:endParaRPr lang="en-US" sz="900" dirty="0"/>
          </a:p>
        </p:txBody>
      </p:sp>
      <p:pic>
        <p:nvPicPr>
          <p:cNvPr id="11" name="Picture 10" descr="CompTIA_logo.wm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200" y="4854045"/>
            <a:ext cx="612648" cy="131064"/>
          </a:xfrm>
          <a:prstGeom prst="rect">
            <a:avLst/>
          </a:prstGeom>
        </p:spPr>
      </p:pic>
    </p:spTree>
    <p:extLst>
      <p:ext uri="{BB962C8B-B14F-4D97-AF65-F5344CB8AC3E}">
        <p14:creationId xmlns:p14="http://schemas.microsoft.com/office/powerpoint/2010/main" val="282802128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2">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457201" y="1237110"/>
            <a:ext cx="5945657" cy="3157199"/>
          </a:xfrm>
        </p:spPr>
        <p:txBody>
          <a:bodyPr>
            <a:no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to insert picture</a:t>
            </a:r>
          </a:p>
        </p:txBody>
      </p:sp>
      <p:sp>
        <p:nvSpPr>
          <p:cNvPr id="7" name="Slide Number Placeholder 6"/>
          <p:cNvSpPr>
            <a:spLocks noGrp="1"/>
          </p:cNvSpPr>
          <p:nvPr>
            <p:ph type="sldNum" sz="quarter" idx="12"/>
          </p:nvPr>
        </p:nvSpPr>
        <p:spPr>
          <a:xfrm>
            <a:off x="8424863" y="4767263"/>
            <a:ext cx="261937" cy="273844"/>
          </a:xfrm>
        </p:spPr>
        <p:txBody>
          <a:bodyPr>
            <a:noAutofit/>
          </a:bodyPr>
          <a:lstStyle/>
          <a:p>
            <a:fld id="{2066355A-084C-D24E-9AD2-7E4FC41EA627}" type="slidenum">
              <a:rPr lang="en-US" smtClean="0"/>
              <a:pPr/>
              <a:t>‹#›</a:t>
            </a:fld>
            <a:endParaRPr lang="en-US"/>
          </a:p>
        </p:txBody>
      </p:sp>
      <p:sp>
        <p:nvSpPr>
          <p:cNvPr id="8" name="Round Single Corner Rectangle 7"/>
          <p:cNvSpPr/>
          <p:nvPr userDrawn="1"/>
        </p:nvSpPr>
        <p:spPr>
          <a:xfrm>
            <a:off x="6402858" y="1238369"/>
            <a:ext cx="2283943" cy="3154680"/>
          </a:xfrm>
          <a:prstGeom prst="round1Rect">
            <a:avLst>
              <a:gd name="adj" fmla="val 36478"/>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solidFill>
                <a:schemeClr val="bg1"/>
              </a:solidFill>
            </a:endParaRPr>
          </a:p>
        </p:txBody>
      </p:sp>
      <p:sp>
        <p:nvSpPr>
          <p:cNvPr id="2" name="Title 1"/>
          <p:cNvSpPr>
            <a:spLocks noGrp="1"/>
          </p:cNvSpPr>
          <p:nvPr>
            <p:ph type="title"/>
          </p:nvPr>
        </p:nvSpPr>
        <p:spPr>
          <a:xfrm>
            <a:off x="457200" y="205740"/>
            <a:ext cx="8229600" cy="857250"/>
          </a:xfrm>
        </p:spPr>
        <p:txBody>
          <a:bodyPr vert="horz" lIns="0" tIns="45720" rIns="91440" bIns="45720" rtlCol="0" anchor="ctr">
            <a:noAutofit/>
          </a:bodyPr>
          <a:lstStyle>
            <a:lvl1pPr>
              <a:defRPr lang="en-US"/>
            </a:lvl1pPr>
          </a:lstStyle>
          <a:p>
            <a:pPr lvl="0"/>
            <a:r>
              <a:rPr lang="en-US" dirty="0"/>
              <a:t>Click to edit Master title style</a:t>
            </a:r>
          </a:p>
        </p:txBody>
      </p:sp>
      <p:sp>
        <p:nvSpPr>
          <p:cNvPr id="4" name="Text Placeholder 3"/>
          <p:cNvSpPr>
            <a:spLocks noGrp="1"/>
          </p:cNvSpPr>
          <p:nvPr>
            <p:ph type="body" sz="half" idx="2"/>
          </p:nvPr>
        </p:nvSpPr>
        <p:spPr>
          <a:xfrm>
            <a:off x="6553964" y="2398403"/>
            <a:ext cx="1990696" cy="1891374"/>
          </a:xfrm>
        </p:spPr>
        <p:txBody>
          <a:bodyPr>
            <a:noAutofit/>
          </a:bodyPr>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Slide Number Placeholder 5"/>
          <p:cNvSpPr txBox="1">
            <a:spLocks/>
          </p:cNvSpPr>
          <p:nvPr userDrawn="1"/>
        </p:nvSpPr>
        <p:spPr>
          <a:xfrm>
            <a:off x="2664272" y="4767263"/>
            <a:ext cx="5760591" cy="273844"/>
          </a:xfrm>
          <a:prstGeom prst="rect">
            <a:avLst/>
          </a:prstGeom>
        </p:spPr>
        <p:txBody>
          <a:bodyPr vert="horz" lIns="0" tIns="45720" rIns="0" bIns="45720" rtlCol="0" anchor="ctr">
            <a:noAutofit/>
          </a:bodyPr>
          <a:lstStyle>
            <a:defPPr>
              <a:defRPr lang="en-US"/>
            </a:defPPr>
            <a:lvl1pPr marL="0" algn="r" defTabSz="457200" rtl="0" eaLnBrk="1" latinLnBrk="0" hangingPunct="1">
              <a:defRPr sz="1050" kern="1200">
                <a:solidFill>
                  <a:srgbClr val="69727B"/>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tabLst/>
            </a:pPr>
            <a:r>
              <a:rPr lang="en-US" sz="900" dirty="0"/>
              <a:t>Copyright (c) 2017 CompTIA Properties, LLC. All Rights Reserved.  |  </a:t>
            </a:r>
            <a:r>
              <a:rPr lang="en-US" sz="900" dirty="0" err="1"/>
              <a:t>CompTIA.org</a:t>
            </a:r>
            <a:endParaRPr lang="en-US" sz="900" dirty="0"/>
          </a:p>
        </p:txBody>
      </p:sp>
      <p:pic>
        <p:nvPicPr>
          <p:cNvPr id="11" name="Picture 10" descr="CompTIA_logo.wm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200" y="4854045"/>
            <a:ext cx="612648" cy="131064"/>
          </a:xfrm>
          <a:prstGeom prst="rect">
            <a:avLst/>
          </a:prstGeom>
        </p:spPr>
      </p:pic>
    </p:spTree>
    <p:extLst>
      <p:ext uri="{BB962C8B-B14F-4D97-AF65-F5344CB8AC3E}">
        <p14:creationId xmlns:p14="http://schemas.microsoft.com/office/powerpoint/2010/main" val="392747920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3">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457201" y="1237110"/>
            <a:ext cx="5945657" cy="3157199"/>
          </a:xfrm>
        </p:spPr>
        <p:txBody>
          <a:bodyPr>
            <a:no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to insert picture</a:t>
            </a:r>
          </a:p>
        </p:txBody>
      </p:sp>
      <p:sp>
        <p:nvSpPr>
          <p:cNvPr id="7" name="Slide Number Placeholder 6"/>
          <p:cNvSpPr>
            <a:spLocks noGrp="1"/>
          </p:cNvSpPr>
          <p:nvPr>
            <p:ph type="sldNum" sz="quarter" idx="12"/>
          </p:nvPr>
        </p:nvSpPr>
        <p:spPr>
          <a:xfrm>
            <a:off x="8424863" y="4767263"/>
            <a:ext cx="261937" cy="273844"/>
          </a:xfrm>
        </p:spPr>
        <p:txBody>
          <a:bodyPr>
            <a:noAutofit/>
          </a:bodyPr>
          <a:lstStyle/>
          <a:p>
            <a:fld id="{2066355A-084C-D24E-9AD2-7E4FC41EA627}" type="slidenum">
              <a:rPr lang="en-US" smtClean="0"/>
              <a:pPr/>
              <a:t>‹#›</a:t>
            </a:fld>
            <a:endParaRPr lang="en-US"/>
          </a:p>
        </p:txBody>
      </p:sp>
      <p:sp>
        <p:nvSpPr>
          <p:cNvPr id="8" name="Round Single Corner Rectangle 7"/>
          <p:cNvSpPr/>
          <p:nvPr userDrawn="1"/>
        </p:nvSpPr>
        <p:spPr>
          <a:xfrm>
            <a:off x="6402858" y="1238369"/>
            <a:ext cx="2283943" cy="3154680"/>
          </a:xfrm>
          <a:prstGeom prst="round1Rect">
            <a:avLst>
              <a:gd name="adj" fmla="val 36478"/>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solidFill>
                <a:schemeClr val="bg1"/>
              </a:solidFill>
            </a:endParaRPr>
          </a:p>
        </p:txBody>
      </p:sp>
      <p:sp>
        <p:nvSpPr>
          <p:cNvPr id="2" name="Title 1"/>
          <p:cNvSpPr>
            <a:spLocks noGrp="1"/>
          </p:cNvSpPr>
          <p:nvPr>
            <p:ph type="title"/>
          </p:nvPr>
        </p:nvSpPr>
        <p:spPr>
          <a:xfrm>
            <a:off x="457200" y="205740"/>
            <a:ext cx="8229600" cy="857250"/>
          </a:xfrm>
        </p:spPr>
        <p:txBody>
          <a:bodyPr vert="horz" lIns="0" tIns="45720" rIns="91440" bIns="45720" rtlCol="0" anchor="ctr">
            <a:noAutofit/>
          </a:bodyPr>
          <a:lstStyle>
            <a:lvl1pPr>
              <a:defRPr lang="en-US"/>
            </a:lvl1pPr>
          </a:lstStyle>
          <a:p>
            <a:pPr lvl="0"/>
            <a:r>
              <a:rPr lang="en-US" dirty="0"/>
              <a:t>Click to edit Master title style</a:t>
            </a:r>
          </a:p>
        </p:txBody>
      </p:sp>
      <p:sp>
        <p:nvSpPr>
          <p:cNvPr id="4" name="Text Placeholder 3"/>
          <p:cNvSpPr>
            <a:spLocks noGrp="1"/>
          </p:cNvSpPr>
          <p:nvPr>
            <p:ph type="body" sz="half" idx="2"/>
          </p:nvPr>
        </p:nvSpPr>
        <p:spPr>
          <a:xfrm>
            <a:off x="6553964" y="2398403"/>
            <a:ext cx="1990696" cy="1891374"/>
          </a:xfrm>
        </p:spPr>
        <p:txBody>
          <a:bodyPr>
            <a:noAutofit/>
          </a:bodyPr>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Slide Number Placeholder 5"/>
          <p:cNvSpPr txBox="1">
            <a:spLocks/>
          </p:cNvSpPr>
          <p:nvPr userDrawn="1"/>
        </p:nvSpPr>
        <p:spPr>
          <a:xfrm>
            <a:off x="2326798" y="4767263"/>
            <a:ext cx="6098065" cy="273844"/>
          </a:xfrm>
          <a:prstGeom prst="rect">
            <a:avLst/>
          </a:prstGeom>
        </p:spPr>
        <p:txBody>
          <a:bodyPr vert="horz" lIns="0" tIns="45720" rIns="0" bIns="45720" rtlCol="0" anchor="ctr">
            <a:noAutofit/>
          </a:bodyPr>
          <a:lstStyle>
            <a:defPPr>
              <a:defRPr lang="en-US"/>
            </a:defPPr>
            <a:lvl1pPr marL="0" algn="r" defTabSz="457200" rtl="0" eaLnBrk="1" latinLnBrk="0" hangingPunct="1">
              <a:defRPr sz="1050" kern="1200">
                <a:solidFill>
                  <a:srgbClr val="69727B"/>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tabLst/>
            </a:pPr>
            <a:r>
              <a:rPr lang="en-US" sz="900" dirty="0"/>
              <a:t>Copyright (c) 2017 CompTIA Properties, LLC. All Rights Reserved.  |  </a:t>
            </a:r>
            <a:r>
              <a:rPr lang="en-US" sz="900" dirty="0" err="1"/>
              <a:t>CompTIA.org</a:t>
            </a:r>
            <a:endParaRPr lang="en-US" sz="900" dirty="0"/>
          </a:p>
        </p:txBody>
      </p:sp>
      <p:pic>
        <p:nvPicPr>
          <p:cNvPr id="11" name="Picture 10" descr="CompTIA_logo.wm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200" y="4854045"/>
            <a:ext cx="612648" cy="131064"/>
          </a:xfrm>
          <a:prstGeom prst="rect">
            <a:avLst/>
          </a:prstGeom>
        </p:spPr>
      </p:pic>
    </p:spTree>
    <p:extLst>
      <p:ext uri="{BB962C8B-B14F-4D97-AF65-F5344CB8AC3E}">
        <p14:creationId xmlns:p14="http://schemas.microsoft.com/office/powerpoint/2010/main" val="19212020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sp>
        <p:nvSpPr>
          <p:cNvPr id="3" name="Round Diagonal Corner Rectangle 2"/>
          <p:cNvSpPr/>
          <p:nvPr userDrawn="1"/>
        </p:nvSpPr>
        <p:spPr>
          <a:xfrm>
            <a:off x="457200" y="331611"/>
            <a:ext cx="8229600" cy="4430890"/>
          </a:xfrm>
          <a:prstGeom prst="round2DiagRect">
            <a:avLst>
              <a:gd name="adj1" fmla="val 0"/>
              <a:gd name="adj2" fmla="val 9418"/>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itle 1"/>
          <p:cNvSpPr>
            <a:spLocks noGrp="1"/>
          </p:cNvSpPr>
          <p:nvPr>
            <p:ph type="title"/>
          </p:nvPr>
        </p:nvSpPr>
        <p:spPr>
          <a:xfrm>
            <a:off x="722313" y="1955144"/>
            <a:ext cx="7772400" cy="1021556"/>
          </a:xfrm>
        </p:spPr>
        <p:txBody>
          <a:bodyPr anchor="ctr">
            <a:noAutofit/>
          </a:bodyPr>
          <a:lstStyle>
            <a:lvl1pPr algn="l">
              <a:defRPr sz="4000" b="1" cap="all">
                <a:solidFill>
                  <a:srgbClr val="FFFFFF"/>
                </a:solidFill>
              </a:defRPr>
            </a:lvl1pPr>
          </a:lstStyle>
          <a:p>
            <a:r>
              <a:rPr lang="en-US" dirty="0"/>
              <a:t>Click to edit Master title style</a:t>
            </a:r>
          </a:p>
        </p:txBody>
      </p:sp>
    </p:spTree>
    <p:extLst>
      <p:ext uri="{BB962C8B-B14F-4D97-AF65-F5344CB8AC3E}">
        <p14:creationId xmlns:p14="http://schemas.microsoft.com/office/powerpoint/2010/main" val="20247252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Title Slide with Imag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724771" y="1882821"/>
            <a:ext cx="3694458" cy="300156"/>
          </a:xfrm>
        </p:spPr>
        <p:txBody>
          <a:bodyPr lIns="0" rIns="0" anchor="b">
            <a:noAutofit/>
          </a:bodyPr>
          <a:lstStyle>
            <a:lvl1pPr algn="l">
              <a:defRPr sz="1800">
                <a:solidFill>
                  <a:srgbClr val="FF0000"/>
                </a:solidFill>
              </a:defRPr>
            </a:lvl1pPr>
          </a:lstStyle>
          <a:p>
            <a:r>
              <a:rPr lang="en-US" dirty="0"/>
              <a:t>CLICK TO EDIT MASTER TITLE STYLE</a:t>
            </a:r>
          </a:p>
        </p:txBody>
      </p:sp>
      <p:sp>
        <p:nvSpPr>
          <p:cNvPr id="3" name="Subtitle 2"/>
          <p:cNvSpPr>
            <a:spLocks noGrp="1"/>
          </p:cNvSpPr>
          <p:nvPr>
            <p:ph type="subTitle" idx="1"/>
          </p:nvPr>
        </p:nvSpPr>
        <p:spPr>
          <a:xfrm>
            <a:off x="2724771" y="2190032"/>
            <a:ext cx="3694459" cy="1098135"/>
          </a:xfrm>
        </p:spPr>
        <p:txBody>
          <a:bodyPr lIns="0" rIns="0">
            <a:noAutofit/>
          </a:bodyPr>
          <a:lstStyle>
            <a:lvl1pPr marL="0" indent="0" algn="l">
              <a:lnSpc>
                <a:spcPct val="100000"/>
              </a:lnSpc>
              <a:spcBef>
                <a:spcPts val="0"/>
              </a:spcBef>
              <a:buNone/>
              <a:defRPr sz="1200">
                <a:solidFill>
                  <a:srgbClr val="57606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6" name="Title 1"/>
          <p:cNvSpPr txBox="1">
            <a:spLocks/>
          </p:cNvSpPr>
          <p:nvPr userDrawn="1"/>
        </p:nvSpPr>
        <p:spPr>
          <a:xfrm>
            <a:off x="457200" y="205979"/>
            <a:ext cx="8229600" cy="857250"/>
          </a:xfrm>
          <a:prstGeom prst="rect">
            <a:avLst/>
          </a:prstGeom>
        </p:spPr>
        <p:txBody>
          <a:bodyPr vert="horz" lIns="0" tIns="45720" rIns="91440" bIns="45720" rtlCol="0" anchor="ctr">
            <a:noAutofit/>
          </a:bodyPr>
          <a:lstStyle>
            <a:lvl1pPr algn="l" defTabSz="457200" rtl="0" eaLnBrk="1" latinLnBrk="0" hangingPunct="1">
              <a:spcBef>
                <a:spcPct val="0"/>
              </a:spcBef>
              <a:buNone/>
              <a:defRPr sz="2800" b="1" kern="1200">
                <a:solidFill>
                  <a:srgbClr val="69727B"/>
                </a:solidFill>
                <a:latin typeface="+mj-lt"/>
                <a:ea typeface="+mj-ea"/>
                <a:cs typeface="+mj-cs"/>
              </a:defRPr>
            </a:lvl1pPr>
          </a:lstStyle>
          <a:p>
            <a:r>
              <a:rPr lang="en-US" dirty="0"/>
              <a:t>For more information contact:</a:t>
            </a:r>
          </a:p>
        </p:txBody>
      </p:sp>
      <p:sp>
        <p:nvSpPr>
          <p:cNvPr id="7" name="Slide Number Placeholder 6"/>
          <p:cNvSpPr>
            <a:spLocks noGrp="1"/>
          </p:cNvSpPr>
          <p:nvPr>
            <p:ph type="sldNum" sz="quarter" idx="12"/>
          </p:nvPr>
        </p:nvSpPr>
        <p:spPr>
          <a:xfrm>
            <a:off x="8424863" y="4767263"/>
            <a:ext cx="261937" cy="273844"/>
          </a:xfrm>
        </p:spPr>
        <p:txBody>
          <a:bodyPr>
            <a:noAutofit/>
          </a:bodyPr>
          <a:lstStyle/>
          <a:p>
            <a:fld id="{2066355A-084C-D24E-9AD2-7E4FC41EA627}" type="slidenum">
              <a:rPr lang="en-US" smtClean="0"/>
              <a:pPr/>
              <a:t>‹#›</a:t>
            </a:fld>
            <a:endParaRPr lang="en-US"/>
          </a:p>
        </p:txBody>
      </p:sp>
      <p:sp>
        <p:nvSpPr>
          <p:cNvPr id="8" name="Slide Number Placeholder 5"/>
          <p:cNvSpPr txBox="1">
            <a:spLocks/>
          </p:cNvSpPr>
          <p:nvPr userDrawn="1"/>
        </p:nvSpPr>
        <p:spPr>
          <a:xfrm>
            <a:off x="2326798" y="4767263"/>
            <a:ext cx="6098065" cy="273844"/>
          </a:xfrm>
          <a:prstGeom prst="rect">
            <a:avLst/>
          </a:prstGeom>
        </p:spPr>
        <p:txBody>
          <a:bodyPr vert="horz" lIns="0" tIns="45720" rIns="0" bIns="45720" rtlCol="0" anchor="ctr">
            <a:noAutofit/>
          </a:bodyPr>
          <a:lstStyle>
            <a:defPPr>
              <a:defRPr lang="en-US"/>
            </a:defPPr>
            <a:lvl1pPr marL="0" algn="r" defTabSz="457200" rtl="0" eaLnBrk="1" latinLnBrk="0" hangingPunct="1">
              <a:defRPr sz="1050" kern="1200">
                <a:solidFill>
                  <a:srgbClr val="69727B"/>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tabLst/>
            </a:pPr>
            <a:r>
              <a:rPr lang="en-US" sz="900" dirty="0"/>
              <a:t>Copyright (c) 2017 CompTIA Properties, LLC. All Rights Reserved.  |  </a:t>
            </a:r>
            <a:r>
              <a:rPr lang="en-US" sz="900" dirty="0" err="1"/>
              <a:t>CompTIA.org</a:t>
            </a:r>
            <a:endParaRPr lang="en-US" sz="900" dirty="0"/>
          </a:p>
        </p:txBody>
      </p:sp>
      <p:pic>
        <p:nvPicPr>
          <p:cNvPr id="10" name="Picture 9" descr="CompTIA_logo.wm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200" y="4854045"/>
            <a:ext cx="612648" cy="131064"/>
          </a:xfrm>
          <a:prstGeom prst="rect">
            <a:avLst/>
          </a:prstGeom>
        </p:spPr>
      </p:pic>
    </p:spTree>
    <p:extLst>
      <p:ext uri="{BB962C8B-B14F-4D97-AF65-F5344CB8AC3E}">
        <p14:creationId xmlns:p14="http://schemas.microsoft.com/office/powerpoint/2010/main" val="66581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9" name="Picture Placeholder 8"/>
          <p:cNvSpPr>
            <a:spLocks noGrp="1"/>
          </p:cNvSpPr>
          <p:nvPr>
            <p:ph type="pic" sz="quarter" idx="10" hasCustomPrompt="1"/>
          </p:nvPr>
        </p:nvSpPr>
        <p:spPr>
          <a:xfrm>
            <a:off x="457200" y="332185"/>
            <a:ext cx="8229600" cy="2744390"/>
          </a:xfrm>
          <a:prstGeom prst="round2DiagRect">
            <a:avLst>
              <a:gd name="adj1" fmla="val 0"/>
              <a:gd name="adj2" fmla="val 14654"/>
            </a:avLst>
          </a:prstGeom>
        </p:spPr>
        <p:txBody>
          <a:bodyPr/>
          <a:lstStyle>
            <a:lvl1pPr marL="0" indent="0">
              <a:buNone/>
              <a:defRPr/>
            </a:lvl1pPr>
          </a:lstStyle>
          <a:p>
            <a:r>
              <a:rPr lang="en-US" dirty="0"/>
              <a:t>Click to insert picture</a:t>
            </a:r>
          </a:p>
        </p:txBody>
      </p:sp>
      <p:sp>
        <p:nvSpPr>
          <p:cNvPr id="2" name="Title 1"/>
          <p:cNvSpPr>
            <a:spLocks noGrp="1"/>
          </p:cNvSpPr>
          <p:nvPr>
            <p:ph type="ctrTitle"/>
          </p:nvPr>
        </p:nvSpPr>
        <p:spPr>
          <a:xfrm>
            <a:off x="457200" y="3111504"/>
            <a:ext cx="8229600" cy="663217"/>
          </a:xfrm>
        </p:spPr>
        <p:txBody>
          <a:bodyPr lIns="0" rIns="0" anchor="b">
            <a:noAutofit/>
          </a:bodyPr>
          <a:lstStyle>
            <a:lvl1pPr algn="l">
              <a:defRPr>
                <a:solidFill>
                  <a:srgbClr val="FF0000"/>
                </a:solidFill>
              </a:defRPr>
            </a:lvl1pPr>
          </a:lstStyle>
          <a:p>
            <a:r>
              <a:rPr lang="en-US" dirty="0"/>
              <a:t>Click to edit Master title style</a:t>
            </a:r>
          </a:p>
        </p:txBody>
      </p:sp>
      <p:sp>
        <p:nvSpPr>
          <p:cNvPr id="3" name="Subtitle 2"/>
          <p:cNvSpPr>
            <a:spLocks noGrp="1"/>
          </p:cNvSpPr>
          <p:nvPr>
            <p:ph type="subTitle" idx="1"/>
          </p:nvPr>
        </p:nvSpPr>
        <p:spPr>
          <a:xfrm>
            <a:off x="457200" y="3781776"/>
            <a:ext cx="6400800" cy="489656"/>
          </a:xfrm>
        </p:spPr>
        <p:txBody>
          <a:bodyPr lIns="0" rIns="0">
            <a:noAutofit/>
          </a:bodyPr>
          <a:lstStyle>
            <a:lvl1pPr marL="0" indent="0" algn="l">
              <a:buNone/>
              <a:defRPr sz="1600">
                <a:solidFill>
                  <a:srgbClr val="69727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6" name="Picture 5" descr="CompTIA_logo.wm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697111" y="4369323"/>
            <a:ext cx="1684782" cy="360426"/>
          </a:xfrm>
          <a:prstGeom prst="rect">
            <a:avLst/>
          </a:prstGeom>
        </p:spPr>
      </p:pic>
    </p:spTree>
    <p:extLst>
      <p:ext uri="{BB962C8B-B14F-4D97-AF65-F5344CB8AC3E}">
        <p14:creationId xmlns:p14="http://schemas.microsoft.com/office/powerpoint/2010/main" val="50004901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Title Slide with Image">
    <p:spTree>
      <p:nvGrpSpPr>
        <p:cNvPr id="1" name=""/>
        <p:cNvGrpSpPr/>
        <p:nvPr/>
      </p:nvGrpSpPr>
      <p:grpSpPr>
        <a:xfrm>
          <a:off x="0" y="0"/>
          <a:ext cx="0" cy="0"/>
          <a:chOff x="0" y="0"/>
          <a:chExt cx="0" cy="0"/>
        </a:xfrm>
      </p:grpSpPr>
      <p:sp>
        <p:nvSpPr>
          <p:cNvPr id="9" name="Picture Placeholder 8"/>
          <p:cNvSpPr>
            <a:spLocks noGrp="1"/>
          </p:cNvSpPr>
          <p:nvPr>
            <p:ph type="pic" sz="quarter" idx="10" hasCustomPrompt="1"/>
          </p:nvPr>
        </p:nvSpPr>
        <p:spPr>
          <a:xfrm>
            <a:off x="1807098" y="1862669"/>
            <a:ext cx="1896238" cy="1425498"/>
          </a:xfrm>
          <a:prstGeom prst="round2DiagRect">
            <a:avLst>
              <a:gd name="adj1" fmla="val 0"/>
              <a:gd name="adj2" fmla="val 14654"/>
            </a:avLst>
          </a:prstGeom>
          <a:solidFill>
            <a:schemeClr val="bg1">
              <a:lumMod val="85000"/>
            </a:schemeClr>
          </a:solidFill>
          <a:ln>
            <a:noFill/>
          </a:ln>
        </p:spPr>
        <p:txBody>
          <a:bodyPr/>
          <a:lstStyle>
            <a:lvl1pPr marL="0" indent="0">
              <a:buNone/>
              <a:defRPr/>
            </a:lvl1pPr>
          </a:lstStyle>
          <a:p>
            <a:r>
              <a:rPr lang="en-US" dirty="0"/>
              <a:t>Click to insert picture</a:t>
            </a:r>
          </a:p>
        </p:txBody>
      </p:sp>
      <p:sp>
        <p:nvSpPr>
          <p:cNvPr id="2" name="Title 1"/>
          <p:cNvSpPr>
            <a:spLocks noGrp="1"/>
          </p:cNvSpPr>
          <p:nvPr>
            <p:ph type="ctrTitle" hasCustomPrompt="1"/>
          </p:nvPr>
        </p:nvSpPr>
        <p:spPr>
          <a:xfrm>
            <a:off x="3854309" y="1882821"/>
            <a:ext cx="3694458" cy="300156"/>
          </a:xfrm>
        </p:spPr>
        <p:txBody>
          <a:bodyPr lIns="0" rIns="0" anchor="b">
            <a:noAutofit/>
          </a:bodyPr>
          <a:lstStyle>
            <a:lvl1pPr algn="l">
              <a:defRPr sz="1800">
                <a:solidFill>
                  <a:srgbClr val="FF0000"/>
                </a:solidFill>
              </a:defRPr>
            </a:lvl1pPr>
          </a:lstStyle>
          <a:p>
            <a:r>
              <a:rPr lang="en-US" dirty="0"/>
              <a:t>CLICK TO EDIT MASTER TITLE STYLE</a:t>
            </a:r>
          </a:p>
        </p:txBody>
      </p:sp>
      <p:sp>
        <p:nvSpPr>
          <p:cNvPr id="3" name="Subtitle 2"/>
          <p:cNvSpPr>
            <a:spLocks noGrp="1"/>
          </p:cNvSpPr>
          <p:nvPr>
            <p:ph type="subTitle" idx="1"/>
          </p:nvPr>
        </p:nvSpPr>
        <p:spPr>
          <a:xfrm>
            <a:off x="3854309" y="2190032"/>
            <a:ext cx="3694459" cy="1098135"/>
          </a:xfrm>
        </p:spPr>
        <p:txBody>
          <a:bodyPr lIns="0" rIns="0">
            <a:noAutofit/>
          </a:bodyPr>
          <a:lstStyle>
            <a:lvl1pPr marL="0" indent="0" algn="l">
              <a:lnSpc>
                <a:spcPct val="100000"/>
              </a:lnSpc>
              <a:spcBef>
                <a:spcPts val="0"/>
              </a:spcBef>
              <a:buNone/>
              <a:defRPr sz="1200">
                <a:solidFill>
                  <a:srgbClr val="57606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6" name="Slide Number Placeholder 6"/>
          <p:cNvSpPr>
            <a:spLocks noGrp="1"/>
          </p:cNvSpPr>
          <p:nvPr>
            <p:ph type="sldNum" sz="quarter" idx="12"/>
          </p:nvPr>
        </p:nvSpPr>
        <p:spPr>
          <a:xfrm>
            <a:off x="8424863" y="4767263"/>
            <a:ext cx="261937" cy="273844"/>
          </a:xfrm>
        </p:spPr>
        <p:txBody>
          <a:bodyPr>
            <a:noAutofit/>
          </a:bodyPr>
          <a:lstStyle/>
          <a:p>
            <a:fld id="{2066355A-084C-D24E-9AD2-7E4FC41EA627}" type="slidenum">
              <a:rPr lang="en-US" smtClean="0"/>
              <a:pPr/>
              <a:t>‹#›</a:t>
            </a:fld>
            <a:endParaRPr lang="en-US"/>
          </a:p>
        </p:txBody>
      </p:sp>
      <p:sp>
        <p:nvSpPr>
          <p:cNvPr id="7" name="Slide Number Placeholder 5"/>
          <p:cNvSpPr txBox="1">
            <a:spLocks/>
          </p:cNvSpPr>
          <p:nvPr userDrawn="1"/>
        </p:nvSpPr>
        <p:spPr>
          <a:xfrm>
            <a:off x="2326798" y="4767263"/>
            <a:ext cx="6098065" cy="273844"/>
          </a:xfrm>
          <a:prstGeom prst="rect">
            <a:avLst/>
          </a:prstGeom>
        </p:spPr>
        <p:txBody>
          <a:bodyPr vert="horz" lIns="0" tIns="45720" rIns="0" bIns="45720" rtlCol="0" anchor="ctr">
            <a:noAutofit/>
          </a:bodyPr>
          <a:lstStyle>
            <a:defPPr>
              <a:defRPr lang="en-US"/>
            </a:defPPr>
            <a:lvl1pPr marL="0" algn="r" defTabSz="457200" rtl="0" eaLnBrk="1" latinLnBrk="0" hangingPunct="1">
              <a:defRPr sz="1050" kern="1200">
                <a:solidFill>
                  <a:srgbClr val="69727B"/>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tabLst/>
            </a:pPr>
            <a:r>
              <a:rPr lang="en-US" sz="900" dirty="0"/>
              <a:t>Copyright (c) 2017 CompTIA Properties, LLC. All Rights Reserved.  |  </a:t>
            </a:r>
            <a:r>
              <a:rPr lang="en-US" sz="900" dirty="0" err="1"/>
              <a:t>CompTIA.org</a:t>
            </a:r>
            <a:endParaRPr lang="en-US" sz="900" dirty="0"/>
          </a:p>
        </p:txBody>
      </p:sp>
      <p:sp>
        <p:nvSpPr>
          <p:cNvPr id="10" name="Title 1"/>
          <p:cNvSpPr txBox="1">
            <a:spLocks/>
          </p:cNvSpPr>
          <p:nvPr userDrawn="1"/>
        </p:nvSpPr>
        <p:spPr>
          <a:xfrm>
            <a:off x="457200" y="205979"/>
            <a:ext cx="8229600" cy="857250"/>
          </a:xfrm>
          <a:prstGeom prst="rect">
            <a:avLst/>
          </a:prstGeom>
        </p:spPr>
        <p:txBody>
          <a:bodyPr vert="horz" lIns="0" tIns="45720" rIns="91440" bIns="45720" rtlCol="0" anchor="ctr">
            <a:noAutofit/>
          </a:bodyPr>
          <a:lstStyle>
            <a:lvl1pPr algn="l" defTabSz="457200" rtl="0" eaLnBrk="1" latinLnBrk="0" hangingPunct="1">
              <a:spcBef>
                <a:spcPct val="0"/>
              </a:spcBef>
              <a:buNone/>
              <a:defRPr sz="2800" b="1" kern="1200">
                <a:solidFill>
                  <a:srgbClr val="69727B"/>
                </a:solidFill>
                <a:latin typeface="+mj-lt"/>
                <a:ea typeface="+mj-ea"/>
                <a:cs typeface="+mj-cs"/>
              </a:defRPr>
            </a:lvl1pPr>
          </a:lstStyle>
          <a:p>
            <a:r>
              <a:rPr lang="en-US" dirty="0"/>
              <a:t>For more information contact:</a:t>
            </a:r>
          </a:p>
        </p:txBody>
      </p:sp>
      <p:pic>
        <p:nvPicPr>
          <p:cNvPr id="11" name="Picture 10" descr="CompTIA_logo.wm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200" y="4854045"/>
            <a:ext cx="612648" cy="131064"/>
          </a:xfrm>
          <a:prstGeom prst="rect">
            <a:avLst/>
          </a:prstGeom>
        </p:spPr>
      </p:pic>
    </p:spTree>
    <p:extLst>
      <p:ext uri="{BB962C8B-B14F-4D97-AF65-F5344CB8AC3E}">
        <p14:creationId xmlns:p14="http://schemas.microsoft.com/office/powerpoint/2010/main" val="27074849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No Image or Icon">
    <p:spTree>
      <p:nvGrpSpPr>
        <p:cNvPr id="1" name=""/>
        <p:cNvGrpSpPr/>
        <p:nvPr/>
      </p:nvGrpSpPr>
      <p:grpSpPr>
        <a:xfrm>
          <a:off x="0" y="0"/>
          <a:ext cx="0" cy="0"/>
          <a:chOff x="0" y="0"/>
          <a:chExt cx="0" cy="0"/>
        </a:xfrm>
      </p:grpSpPr>
      <p:sp>
        <p:nvSpPr>
          <p:cNvPr id="7" name="Round Diagonal Corner Rectangle 6"/>
          <p:cNvSpPr/>
          <p:nvPr userDrawn="1"/>
        </p:nvSpPr>
        <p:spPr>
          <a:xfrm>
            <a:off x="457200" y="331611"/>
            <a:ext cx="8229600" cy="3443110"/>
          </a:xfrm>
          <a:prstGeom prst="round2DiagRect">
            <a:avLst>
              <a:gd name="adj1" fmla="val 0"/>
              <a:gd name="adj2" fmla="val 11792"/>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50366" y="1051278"/>
            <a:ext cx="7981244" cy="1100674"/>
          </a:xfrm>
        </p:spPr>
        <p:txBody>
          <a:bodyPr lIns="0" rIns="0" anchor="b">
            <a:noAutofit/>
          </a:bodyPr>
          <a:lstStyle>
            <a:lvl1pPr algn="l">
              <a:defRPr sz="3600">
                <a:solidFill>
                  <a:srgbClr val="FFFFFF"/>
                </a:solidFill>
              </a:defRPr>
            </a:lvl1pPr>
          </a:lstStyle>
          <a:p>
            <a:r>
              <a:rPr lang="en-US" dirty="0"/>
              <a:t>Click to edit Master title style</a:t>
            </a:r>
          </a:p>
        </p:txBody>
      </p:sp>
      <p:sp>
        <p:nvSpPr>
          <p:cNvPr id="3" name="Subtitle 2"/>
          <p:cNvSpPr>
            <a:spLocks noGrp="1"/>
          </p:cNvSpPr>
          <p:nvPr>
            <p:ph type="subTitle" idx="1"/>
          </p:nvPr>
        </p:nvSpPr>
        <p:spPr>
          <a:xfrm>
            <a:off x="650366" y="2159007"/>
            <a:ext cx="6207634" cy="489656"/>
          </a:xfrm>
        </p:spPr>
        <p:txBody>
          <a:bodyPr lIns="0" rIns="0">
            <a:noAutofit/>
          </a:bodyPr>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6" name="Picture 5" descr="CompTIA_logo.wm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697111" y="4369323"/>
            <a:ext cx="1684782" cy="360426"/>
          </a:xfrm>
          <a:prstGeom prst="rect">
            <a:avLst/>
          </a:prstGeom>
        </p:spPr>
      </p:pic>
    </p:spTree>
    <p:extLst>
      <p:ext uri="{BB962C8B-B14F-4D97-AF65-F5344CB8AC3E}">
        <p14:creationId xmlns:p14="http://schemas.microsoft.com/office/powerpoint/2010/main" val="38868938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Section Header Orange">
    <p:spTree>
      <p:nvGrpSpPr>
        <p:cNvPr id="1" name=""/>
        <p:cNvGrpSpPr/>
        <p:nvPr/>
      </p:nvGrpSpPr>
      <p:grpSpPr>
        <a:xfrm>
          <a:off x="0" y="0"/>
          <a:ext cx="0" cy="0"/>
          <a:chOff x="0" y="0"/>
          <a:chExt cx="0" cy="0"/>
        </a:xfrm>
      </p:grpSpPr>
      <p:sp>
        <p:nvSpPr>
          <p:cNvPr id="5" name="Round Diagonal Corner Rectangle 4"/>
          <p:cNvSpPr/>
          <p:nvPr userDrawn="1"/>
        </p:nvSpPr>
        <p:spPr>
          <a:xfrm>
            <a:off x="457200" y="331611"/>
            <a:ext cx="8229600" cy="4325056"/>
          </a:xfrm>
          <a:prstGeom prst="round2DiagRect">
            <a:avLst>
              <a:gd name="adj1" fmla="val 0"/>
              <a:gd name="adj2" fmla="val 9418"/>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22313" y="1955144"/>
            <a:ext cx="7772400" cy="1021556"/>
          </a:xfrm>
        </p:spPr>
        <p:txBody>
          <a:bodyPr anchor="ctr">
            <a:noAutofit/>
          </a:bodyPr>
          <a:lstStyle>
            <a:lvl1pPr algn="l">
              <a:defRPr sz="4000" b="1" cap="all">
                <a:solidFill>
                  <a:srgbClr val="FFFFFF"/>
                </a:solidFill>
              </a:defRPr>
            </a:lvl1pPr>
          </a:lstStyle>
          <a:p>
            <a:r>
              <a:rPr lang="en-US" dirty="0"/>
              <a:t>Click to edit Master title style</a:t>
            </a:r>
          </a:p>
        </p:txBody>
      </p:sp>
      <p:sp>
        <p:nvSpPr>
          <p:cNvPr id="3" name="Text Placeholder 2"/>
          <p:cNvSpPr>
            <a:spLocks noGrp="1"/>
          </p:cNvSpPr>
          <p:nvPr>
            <p:ph type="body" idx="1"/>
          </p:nvPr>
        </p:nvSpPr>
        <p:spPr>
          <a:xfrm>
            <a:off x="722313" y="2977443"/>
            <a:ext cx="7772400" cy="384175"/>
          </a:xfrm>
        </p:spPr>
        <p:txBody>
          <a:bodyPr anchor="b">
            <a:noAutofit/>
          </a:bodyPr>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noAutofit/>
          </a:bodyPr>
          <a:lstStyle/>
          <a:p>
            <a:fld id="{91AF2B4D-6B12-4EDF-87BB-2B55CECB6611}" type="slidenum">
              <a:rPr lang="en-US" smtClean="0"/>
              <a:pPr/>
              <a:t>‹#›</a:t>
            </a:fld>
            <a:endParaRPr lang="en-US" dirty="0"/>
          </a:p>
        </p:txBody>
      </p:sp>
      <p:pic>
        <p:nvPicPr>
          <p:cNvPr id="8" name="Picture 7" descr="CompTIA_logo.wm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200" y="4854045"/>
            <a:ext cx="612648" cy="131064"/>
          </a:xfrm>
          <a:prstGeom prst="rect">
            <a:avLst/>
          </a:prstGeom>
        </p:spPr>
      </p:pic>
    </p:spTree>
    <p:extLst>
      <p:ext uri="{BB962C8B-B14F-4D97-AF65-F5344CB8AC3E}">
        <p14:creationId xmlns:p14="http://schemas.microsoft.com/office/powerpoint/2010/main" val="11223948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Section Header Green">
    <p:spTree>
      <p:nvGrpSpPr>
        <p:cNvPr id="1" name=""/>
        <p:cNvGrpSpPr/>
        <p:nvPr/>
      </p:nvGrpSpPr>
      <p:grpSpPr>
        <a:xfrm>
          <a:off x="0" y="0"/>
          <a:ext cx="0" cy="0"/>
          <a:chOff x="0" y="0"/>
          <a:chExt cx="0" cy="0"/>
        </a:xfrm>
      </p:grpSpPr>
      <p:sp>
        <p:nvSpPr>
          <p:cNvPr id="5" name="Round Diagonal Corner Rectangle 4"/>
          <p:cNvSpPr/>
          <p:nvPr userDrawn="1"/>
        </p:nvSpPr>
        <p:spPr>
          <a:xfrm>
            <a:off x="457200" y="331611"/>
            <a:ext cx="8229600" cy="4325056"/>
          </a:xfrm>
          <a:prstGeom prst="round2DiagRect">
            <a:avLst>
              <a:gd name="adj1" fmla="val 0"/>
              <a:gd name="adj2" fmla="val 9418"/>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22313" y="1955144"/>
            <a:ext cx="7772400" cy="1021556"/>
          </a:xfrm>
        </p:spPr>
        <p:txBody>
          <a:bodyPr anchor="ctr">
            <a:noAutofit/>
          </a:bodyPr>
          <a:lstStyle>
            <a:lvl1pPr algn="l">
              <a:defRPr sz="4000" b="1" cap="all">
                <a:solidFill>
                  <a:srgbClr val="FFFFFF"/>
                </a:solidFill>
              </a:defRPr>
            </a:lvl1pPr>
          </a:lstStyle>
          <a:p>
            <a:r>
              <a:rPr lang="en-US" dirty="0"/>
              <a:t>Click to edit Master title style</a:t>
            </a:r>
          </a:p>
        </p:txBody>
      </p:sp>
      <p:sp>
        <p:nvSpPr>
          <p:cNvPr id="3" name="Text Placeholder 2"/>
          <p:cNvSpPr>
            <a:spLocks noGrp="1"/>
          </p:cNvSpPr>
          <p:nvPr>
            <p:ph type="body" idx="1"/>
          </p:nvPr>
        </p:nvSpPr>
        <p:spPr>
          <a:xfrm>
            <a:off x="722313" y="2977443"/>
            <a:ext cx="7772400" cy="384175"/>
          </a:xfrm>
        </p:spPr>
        <p:txBody>
          <a:bodyPr anchor="b">
            <a:noAutofit/>
          </a:bodyPr>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noAutofit/>
          </a:bodyPr>
          <a:lstStyle/>
          <a:p>
            <a:fld id="{91AF2B4D-6B12-4EDF-87BB-2B55CECB6611}" type="slidenum">
              <a:rPr lang="en-US" smtClean="0"/>
              <a:pPr/>
              <a:t>‹#›</a:t>
            </a:fld>
            <a:endParaRPr lang="en-US"/>
          </a:p>
        </p:txBody>
      </p:sp>
      <p:pic>
        <p:nvPicPr>
          <p:cNvPr id="8" name="Picture 7" descr="CompTIA_logo.wm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200" y="4854045"/>
            <a:ext cx="612648" cy="131064"/>
          </a:xfrm>
          <a:prstGeom prst="rect">
            <a:avLst/>
          </a:prstGeom>
        </p:spPr>
      </p:pic>
    </p:spTree>
    <p:extLst>
      <p:ext uri="{BB962C8B-B14F-4D97-AF65-F5344CB8AC3E}">
        <p14:creationId xmlns:p14="http://schemas.microsoft.com/office/powerpoint/2010/main" val="1818714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secHead" preserve="1">
  <p:cSld name="Section Header Blue">
    <p:spTree>
      <p:nvGrpSpPr>
        <p:cNvPr id="1" name=""/>
        <p:cNvGrpSpPr/>
        <p:nvPr/>
      </p:nvGrpSpPr>
      <p:grpSpPr>
        <a:xfrm>
          <a:off x="0" y="0"/>
          <a:ext cx="0" cy="0"/>
          <a:chOff x="0" y="0"/>
          <a:chExt cx="0" cy="0"/>
        </a:xfrm>
      </p:grpSpPr>
      <p:sp>
        <p:nvSpPr>
          <p:cNvPr id="5" name="Round Diagonal Corner Rectangle 4"/>
          <p:cNvSpPr/>
          <p:nvPr userDrawn="1"/>
        </p:nvSpPr>
        <p:spPr>
          <a:xfrm>
            <a:off x="457200" y="331611"/>
            <a:ext cx="8229600" cy="4325056"/>
          </a:xfrm>
          <a:prstGeom prst="round2DiagRect">
            <a:avLst>
              <a:gd name="adj1" fmla="val 0"/>
              <a:gd name="adj2" fmla="val 9418"/>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22313" y="1955144"/>
            <a:ext cx="7772400" cy="1021556"/>
          </a:xfrm>
        </p:spPr>
        <p:txBody>
          <a:bodyPr anchor="ctr">
            <a:noAutofit/>
          </a:bodyPr>
          <a:lstStyle>
            <a:lvl1pPr algn="l">
              <a:defRPr sz="4000" b="1" cap="all">
                <a:solidFill>
                  <a:srgbClr val="FFFFFF"/>
                </a:solidFill>
              </a:defRPr>
            </a:lvl1pPr>
          </a:lstStyle>
          <a:p>
            <a:r>
              <a:rPr lang="en-US" dirty="0"/>
              <a:t>Click to edit Master title style</a:t>
            </a:r>
          </a:p>
        </p:txBody>
      </p:sp>
      <p:sp>
        <p:nvSpPr>
          <p:cNvPr id="3" name="Text Placeholder 2"/>
          <p:cNvSpPr>
            <a:spLocks noGrp="1"/>
          </p:cNvSpPr>
          <p:nvPr>
            <p:ph type="body" idx="1"/>
          </p:nvPr>
        </p:nvSpPr>
        <p:spPr>
          <a:xfrm>
            <a:off x="722313" y="2977443"/>
            <a:ext cx="7772400" cy="384175"/>
          </a:xfrm>
        </p:spPr>
        <p:txBody>
          <a:bodyPr anchor="b">
            <a:noAutofit/>
          </a:bodyPr>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noAutofit/>
          </a:bodyPr>
          <a:lstStyle/>
          <a:p>
            <a:fld id="{91AF2B4D-6B12-4EDF-87BB-2B55CECB6611}" type="slidenum">
              <a:rPr lang="en-US" smtClean="0"/>
              <a:pPr/>
              <a:t>‹#›</a:t>
            </a:fld>
            <a:endParaRPr lang="en-US"/>
          </a:p>
        </p:txBody>
      </p:sp>
      <p:pic>
        <p:nvPicPr>
          <p:cNvPr id="8" name="Picture 7" descr="CompTIA_logo.wm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200" y="4854045"/>
            <a:ext cx="612648" cy="131064"/>
          </a:xfrm>
          <a:prstGeom prst="rect">
            <a:avLst/>
          </a:prstGeom>
        </p:spPr>
      </p:pic>
    </p:spTree>
    <p:extLst>
      <p:ext uri="{BB962C8B-B14F-4D97-AF65-F5344CB8AC3E}">
        <p14:creationId xmlns:p14="http://schemas.microsoft.com/office/powerpoint/2010/main" val="20335919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reserve="1">
  <p:cSld name="Section Header Purple">
    <p:spTree>
      <p:nvGrpSpPr>
        <p:cNvPr id="1" name=""/>
        <p:cNvGrpSpPr/>
        <p:nvPr/>
      </p:nvGrpSpPr>
      <p:grpSpPr>
        <a:xfrm>
          <a:off x="0" y="0"/>
          <a:ext cx="0" cy="0"/>
          <a:chOff x="0" y="0"/>
          <a:chExt cx="0" cy="0"/>
        </a:xfrm>
      </p:grpSpPr>
      <p:sp>
        <p:nvSpPr>
          <p:cNvPr id="5" name="Round Diagonal Corner Rectangle 4"/>
          <p:cNvSpPr/>
          <p:nvPr userDrawn="1"/>
        </p:nvSpPr>
        <p:spPr>
          <a:xfrm>
            <a:off x="457200" y="331611"/>
            <a:ext cx="8229600" cy="4325056"/>
          </a:xfrm>
          <a:prstGeom prst="round2DiagRect">
            <a:avLst>
              <a:gd name="adj1" fmla="val 0"/>
              <a:gd name="adj2" fmla="val 9418"/>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22313" y="1955144"/>
            <a:ext cx="7772400" cy="1021556"/>
          </a:xfrm>
        </p:spPr>
        <p:txBody>
          <a:bodyPr anchor="ctr">
            <a:noAutofit/>
          </a:bodyPr>
          <a:lstStyle>
            <a:lvl1pPr algn="l">
              <a:defRPr sz="4000" b="1" cap="all">
                <a:solidFill>
                  <a:srgbClr val="FFFFFF"/>
                </a:solidFill>
              </a:defRPr>
            </a:lvl1pPr>
          </a:lstStyle>
          <a:p>
            <a:r>
              <a:rPr lang="en-US" dirty="0"/>
              <a:t>Click to edit Master title style</a:t>
            </a:r>
          </a:p>
        </p:txBody>
      </p:sp>
      <p:sp>
        <p:nvSpPr>
          <p:cNvPr id="3" name="Text Placeholder 2"/>
          <p:cNvSpPr>
            <a:spLocks noGrp="1"/>
          </p:cNvSpPr>
          <p:nvPr>
            <p:ph type="body" idx="1"/>
          </p:nvPr>
        </p:nvSpPr>
        <p:spPr>
          <a:xfrm>
            <a:off x="722313" y="2977443"/>
            <a:ext cx="7772400" cy="384175"/>
          </a:xfrm>
        </p:spPr>
        <p:txBody>
          <a:bodyPr anchor="b">
            <a:noAutofit/>
          </a:bodyPr>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noAutofit/>
          </a:bodyPr>
          <a:lstStyle/>
          <a:p>
            <a:fld id="{91AF2B4D-6B12-4EDF-87BB-2B55CECB6611}" type="slidenum">
              <a:rPr lang="en-US" smtClean="0"/>
              <a:pPr/>
              <a:t>‹#›</a:t>
            </a:fld>
            <a:endParaRPr lang="en-US"/>
          </a:p>
        </p:txBody>
      </p:sp>
      <p:pic>
        <p:nvPicPr>
          <p:cNvPr id="8" name="Picture 7" descr="CompTIA_logo.wm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200" y="4854045"/>
            <a:ext cx="612648" cy="131064"/>
          </a:xfrm>
          <a:prstGeom prst="rect">
            <a:avLst/>
          </a:prstGeom>
        </p:spPr>
      </p:pic>
    </p:spTree>
    <p:extLst>
      <p:ext uri="{BB962C8B-B14F-4D97-AF65-F5344CB8AC3E}">
        <p14:creationId xmlns:p14="http://schemas.microsoft.com/office/powerpoint/2010/main" val="3222121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 Type="http://schemas.openxmlformats.org/officeDocument/2006/relationships/slideLayout" Target="../slideLayouts/slideLayout23.xml"/><Relationship Id="rId21" Type="http://schemas.openxmlformats.org/officeDocument/2006/relationships/theme" Target="../theme/theme2.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slideLayout" Target="../slideLayouts/slideLayout40.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19" Type="http://schemas.openxmlformats.org/officeDocument/2006/relationships/slideLayout" Target="../slideLayouts/slideLayout39.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424863" y="4767263"/>
            <a:ext cx="261937" cy="273844"/>
          </a:xfrm>
          <a:prstGeom prst="rect">
            <a:avLst/>
          </a:prstGeom>
        </p:spPr>
        <p:txBody>
          <a:bodyPr vert="horz" lIns="91440" tIns="45720" rIns="0" bIns="45720" rtlCol="0" anchor="ctr"/>
          <a:lstStyle>
            <a:lvl1pPr algn="r">
              <a:defRPr sz="900">
                <a:solidFill>
                  <a:srgbClr val="69727B"/>
                </a:solidFill>
              </a:defRPr>
            </a:lvl1pPr>
          </a:lstStyle>
          <a:p>
            <a:fld id="{2066355A-084C-D24E-9AD2-7E4FC41EA627}" type="slidenum">
              <a:rPr lang="en-US" smtClean="0"/>
              <a:pPr/>
              <a:t>‹#›</a:t>
            </a:fld>
            <a:endParaRPr lang="en-US" dirty="0"/>
          </a:p>
        </p:txBody>
      </p:sp>
      <p:cxnSp>
        <p:nvCxnSpPr>
          <p:cNvPr id="8" name="Straight Connector 7"/>
          <p:cNvCxnSpPr/>
          <p:nvPr userDrawn="1"/>
        </p:nvCxnSpPr>
        <p:spPr>
          <a:xfrm>
            <a:off x="457200" y="4767263"/>
            <a:ext cx="8229600" cy="0"/>
          </a:xfrm>
          <a:prstGeom prst="line">
            <a:avLst/>
          </a:prstGeom>
          <a:ln w="12700" cmpd="sng">
            <a:solidFill>
              <a:srgbClr val="69727B"/>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56" r:id="rId1"/>
    <p:sldLayoutId id="2147493457" r:id="rId2"/>
    <p:sldLayoutId id="2147493479" r:id="rId3"/>
    <p:sldLayoutId id="2147493471" r:id="rId4"/>
    <p:sldLayoutId id="2147493472" r:id="rId5"/>
    <p:sldLayoutId id="2147493458" r:id="rId6"/>
    <p:sldLayoutId id="2147493467" r:id="rId7"/>
    <p:sldLayoutId id="2147493468" r:id="rId8"/>
    <p:sldLayoutId id="2147493469" r:id="rId9"/>
    <p:sldLayoutId id="2147493459" r:id="rId10"/>
    <p:sldLayoutId id="2147493474" r:id="rId11"/>
    <p:sldLayoutId id="2147493478" r:id="rId12"/>
    <p:sldLayoutId id="2147493480" r:id="rId13"/>
    <p:sldLayoutId id="2147493473" r:id="rId14"/>
    <p:sldLayoutId id="2147493464" r:id="rId15"/>
    <p:sldLayoutId id="2147493465" r:id="rId16"/>
    <p:sldLayoutId id="2147493466" r:id="rId17"/>
    <p:sldLayoutId id="2147493470" r:id="rId18"/>
    <p:sldLayoutId id="2147493475" r:id="rId19"/>
    <p:sldLayoutId id="2147493477" r:id="rId20"/>
  </p:sldLayoutIdLst>
  <p:hf hdr="0" dt="0"/>
  <p:txStyles>
    <p:titleStyle>
      <a:lvl1pPr algn="l" defTabSz="457200" rtl="0" eaLnBrk="1" latinLnBrk="0" hangingPunct="1">
        <a:spcBef>
          <a:spcPct val="0"/>
        </a:spcBef>
        <a:buNone/>
        <a:defRPr sz="2800" b="1" kern="1200">
          <a:solidFill>
            <a:srgbClr val="FF0000"/>
          </a:solidFill>
          <a:latin typeface="+mj-lt"/>
          <a:ea typeface="+mj-ea"/>
          <a:cs typeface="+mj-cs"/>
        </a:defRPr>
      </a:lvl1pPr>
    </p:titleStyle>
    <p:bodyStyle>
      <a:lvl1pPr marL="225425" indent="-225425" algn="l" defTabSz="457200" rtl="0" eaLnBrk="1" latinLnBrk="0" hangingPunct="1">
        <a:spcBef>
          <a:spcPts val="1200"/>
        </a:spcBef>
        <a:buSzPct val="80000"/>
        <a:buFont typeface="Wingdings" charset="2"/>
        <a:buChar char="§"/>
        <a:defRPr sz="2000" kern="1200">
          <a:solidFill>
            <a:srgbClr val="576068"/>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rgbClr val="576068"/>
          </a:solidFill>
          <a:latin typeface="+mn-lt"/>
          <a:ea typeface="+mn-ea"/>
          <a:cs typeface="+mn-cs"/>
        </a:defRPr>
      </a:lvl2pPr>
      <a:lvl3pPr marL="1081088" indent="-166688" algn="l" defTabSz="457200" rtl="0" eaLnBrk="1" latinLnBrk="0" hangingPunct="1">
        <a:spcBef>
          <a:spcPct val="20000"/>
        </a:spcBef>
        <a:buSzPct val="80000"/>
        <a:buFont typeface="Wingdings" charset="2"/>
        <a:buChar char="§"/>
        <a:defRPr sz="1600" kern="1200">
          <a:solidFill>
            <a:srgbClr val="576068"/>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rgbClr val="576068"/>
          </a:solidFill>
          <a:latin typeface="+mn-lt"/>
          <a:ea typeface="+mn-ea"/>
          <a:cs typeface="+mn-cs"/>
        </a:defRPr>
      </a:lvl4pPr>
      <a:lvl5pPr marL="2003425" indent="-174625" algn="l" defTabSz="457200" rtl="0" eaLnBrk="1" latinLnBrk="0" hangingPunct="1">
        <a:spcBef>
          <a:spcPct val="20000"/>
        </a:spcBef>
        <a:buSzPct val="70000"/>
        <a:buFont typeface="Wingdings" charset="2"/>
        <a:buChar char="§"/>
        <a:defRPr sz="1400" kern="1200">
          <a:solidFill>
            <a:srgbClr val="57606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424863" y="4767263"/>
            <a:ext cx="261937" cy="273844"/>
          </a:xfrm>
          <a:prstGeom prst="rect">
            <a:avLst/>
          </a:prstGeom>
        </p:spPr>
        <p:txBody>
          <a:bodyPr vert="horz" lIns="91440" tIns="45720" rIns="0" bIns="45720" rtlCol="0" anchor="ctr"/>
          <a:lstStyle>
            <a:lvl1pPr algn="r">
              <a:defRPr sz="900">
                <a:solidFill>
                  <a:srgbClr val="69727B"/>
                </a:solidFill>
              </a:defRPr>
            </a:lvl1pPr>
          </a:lstStyle>
          <a:p>
            <a:fld id="{2066355A-084C-D24E-9AD2-7E4FC41EA627}" type="slidenum">
              <a:rPr lang="en-US" smtClean="0"/>
              <a:pPr/>
              <a:t>‹#›</a:t>
            </a:fld>
            <a:endParaRPr lang="en-US" dirty="0"/>
          </a:p>
        </p:txBody>
      </p:sp>
      <p:cxnSp>
        <p:nvCxnSpPr>
          <p:cNvPr id="8" name="Straight Connector 7"/>
          <p:cNvCxnSpPr/>
          <p:nvPr userDrawn="1"/>
        </p:nvCxnSpPr>
        <p:spPr>
          <a:xfrm>
            <a:off x="457200" y="4767263"/>
            <a:ext cx="8229600" cy="0"/>
          </a:xfrm>
          <a:prstGeom prst="line">
            <a:avLst/>
          </a:prstGeom>
          <a:ln w="12700" cmpd="sng">
            <a:solidFill>
              <a:srgbClr val="69727B"/>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00105919"/>
      </p:ext>
    </p:extLst>
  </p:cSld>
  <p:clrMap bg1="lt1" tx1="dk1" bg2="lt2" tx2="dk2" accent1="accent1" accent2="accent2" accent3="accent3" accent4="accent4" accent5="accent5" accent6="accent6" hlink="hlink" folHlink="folHlink"/>
  <p:sldLayoutIdLst>
    <p:sldLayoutId id="2147493482" r:id="rId1"/>
    <p:sldLayoutId id="2147493483" r:id="rId2"/>
    <p:sldLayoutId id="2147493484" r:id="rId3"/>
    <p:sldLayoutId id="2147493485" r:id="rId4"/>
    <p:sldLayoutId id="2147493486" r:id="rId5"/>
    <p:sldLayoutId id="2147493487" r:id="rId6"/>
    <p:sldLayoutId id="2147493488" r:id="rId7"/>
    <p:sldLayoutId id="2147493489" r:id="rId8"/>
    <p:sldLayoutId id="2147493490" r:id="rId9"/>
    <p:sldLayoutId id="2147493491" r:id="rId10"/>
    <p:sldLayoutId id="2147493492" r:id="rId11"/>
    <p:sldLayoutId id="2147493493" r:id="rId12"/>
    <p:sldLayoutId id="2147493494" r:id="rId13"/>
    <p:sldLayoutId id="2147493495" r:id="rId14"/>
    <p:sldLayoutId id="2147493496" r:id="rId15"/>
    <p:sldLayoutId id="2147493497" r:id="rId16"/>
    <p:sldLayoutId id="2147493498" r:id="rId17"/>
    <p:sldLayoutId id="2147493499" r:id="rId18"/>
    <p:sldLayoutId id="2147493500" r:id="rId19"/>
    <p:sldLayoutId id="2147493501" r:id="rId20"/>
  </p:sldLayoutIdLst>
  <p:hf hdr="0" dt="0"/>
  <p:txStyles>
    <p:titleStyle>
      <a:lvl1pPr algn="l" defTabSz="457200" rtl="0" eaLnBrk="1" latinLnBrk="0" hangingPunct="1">
        <a:spcBef>
          <a:spcPct val="0"/>
        </a:spcBef>
        <a:buNone/>
        <a:defRPr sz="2800" b="1" kern="1200">
          <a:solidFill>
            <a:srgbClr val="FF0000"/>
          </a:solidFill>
          <a:latin typeface="+mj-lt"/>
          <a:ea typeface="+mj-ea"/>
          <a:cs typeface="+mj-cs"/>
        </a:defRPr>
      </a:lvl1pPr>
    </p:titleStyle>
    <p:bodyStyle>
      <a:lvl1pPr marL="225425" indent="-225425" algn="l" defTabSz="457200" rtl="0" eaLnBrk="1" latinLnBrk="0" hangingPunct="1">
        <a:spcBef>
          <a:spcPts val="1200"/>
        </a:spcBef>
        <a:buSzPct val="80000"/>
        <a:buFont typeface="Wingdings" charset="2"/>
        <a:buChar char="§"/>
        <a:defRPr sz="2000" kern="1200">
          <a:solidFill>
            <a:srgbClr val="576068"/>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rgbClr val="576068"/>
          </a:solidFill>
          <a:latin typeface="+mn-lt"/>
          <a:ea typeface="+mn-ea"/>
          <a:cs typeface="+mn-cs"/>
        </a:defRPr>
      </a:lvl2pPr>
      <a:lvl3pPr marL="1081088" indent="-166688" algn="l" defTabSz="457200" rtl="0" eaLnBrk="1" latinLnBrk="0" hangingPunct="1">
        <a:spcBef>
          <a:spcPct val="20000"/>
        </a:spcBef>
        <a:buSzPct val="80000"/>
        <a:buFont typeface="Wingdings" charset="2"/>
        <a:buChar char="§"/>
        <a:defRPr sz="1600" kern="1200">
          <a:solidFill>
            <a:srgbClr val="576068"/>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rgbClr val="576068"/>
          </a:solidFill>
          <a:latin typeface="+mn-lt"/>
          <a:ea typeface="+mn-ea"/>
          <a:cs typeface="+mn-cs"/>
        </a:defRPr>
      </a:lvl4pPr>
      <a:lvl5pPr marL="2003425" indent="-174625" algn="l" defTabSz="457200" rtl="0" eaLnBrk="1" latinLnBrk="0" hangingPunct="1">
        <a:spcBef>
          <a:spcPct val="20000"/>
        </a:spcBef>
        <a:buSzPct val="70000"/>
        <a:buFont typeface="Wingdings" charset="2"/>
        <a:buChar char="§"/>
        <a:defRPr sz="1400" kern="1200">
          <a:solidFill>
            <a:srgbClr val="57606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hyperlink" Target="mailto:ataber@comptia.org" TargetMode="External"/><Relationship Id="rId1" Type="http://schemas.openxmlformats.org/officeDocument/2006/relationships/slideLayout" Target="../slideLayouts/slideLayout19.xml"/><Relationship Id="rId6" Type="http://schemas.openxmlformats.org/officeDocument/2006/relationships/hyperlink" Target="mailto:kwentworth@comptia.org" TargetMode="External"/><Relationship Id="rId5" Type="http://schemas.openxmlformats.org/officeDocument/2006/relationships/image" Target="../media/image18.png"/><Relationship Id="rId10" Type="http://schemas.openxmlformats.org/officeDocument/2006/relationships/image" Target="../media/image22.jpg"/><Relationship Id="rId4" Type="http://schemas.openxmlformats.org/officeDocument/2006/relationships/hyperlink" Target="mailto:cphillips@comptia.org" TargetMode="External"/><Relationship Id="rId9" Type="http://schemas.openxmlformats.org/officeDocument/2006/relationships/image" Target="../media/image2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Joint Industry Advisory Council Meeting</a:t>
            </a:r>
          </a:p>
        </p:txBody>
      </p:sp>
      <p:sp>
        <p:nvSpPr>
          <p:cNvPr id="6" name="Subtitle 5"/>
          <p:cNvSpPr>
            <a:spLocks noGrp="1"/>
          </p:cNvSpPr>
          <p:nvPr>
            <p:ph type="subTitle" idx="1"/>
          </p:nvPr>
        </p:nvSpPr>
        <p:spPr/>
        <p:txBody>
          <a:bodyPr/>
          <a:lstStyle/>
          <a:p>
            <a:r>
              <a:rPr lang="en-US" dirty="0"/>
              <a:t>February 07, 2018</a:t>
            </a:r>
          </a:p>
        </p:txBody>
      </p:sp>
      <p:pic>
        <p:nvPicPr>
          <p:cNvPr id="8" name="Picture 7">
            <a:extLst>
              <a:ext uri="{FF2B5EF4-FFF2-40B4-BE49-F238E27FC236}">
                <a16:creationId xmlns:a16="http://schemas.microsoft.com/office/drawing/2014/main" id="{9F87F417-3EFA-4F82-A861-428564378510}"/>
              </a:ext>
            </a:extLst>
          </p:cNvPr>
          <p:cNvPicPr>
            <a:picLocks noChangeAspect="1"/>
          </p:cNvPicPr>
          <p:nvPr/>
        </p:nvPicPr>
        <p:blipFill>
          <a:blip r:embed="rId2"/>
          <a:stretch>
            <a:fillRect/>
          </a:stretch>
        </p:blipFill>
        <p:spPr>
          <a:xfrm>
            <a:off x="2168128" y="770116"/>
            <a:ext cx="4807744" cy="1911077"/>
          </a:xfrm>
          <a:prstGeom prst="rect">
            <a:avLst/>
          </a:prstGeom>
        </p:spPr>
      </p:pic>
    </p:spTree>
    <p:extLst>
      <p:ext uri="{BB962C8B-B14F-4D97-AF65-F5344CB8AC3E}">
        <p14:creationId xmlns:p14="http://schemas.microsoft.com/office/powerpoint/2010/main" val="29219661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261ED-F8D8-4A89-8832-69AAB6B158AB}"/>
              </a:ext>
            </a:extLst>
          </p:cNvPr>
          <p:cNvSpPr>
            <a:spLocks noGrp="1"/>
          </p:cNvSpPr>
          <p:nvPr>
            <p:ph type="title"/>
          </p:nvPr>
        </p:nvSpPr>
        <p:spPr/>
        <p:txBody>
          <a:bodyPr/>
          <a:lstStyle/>
          <a:p>
            <a:r>
              <a:rPr lang="en-US" dirty="0"/>
              <a:t>Mission &amp; Objectives</a:t>
            </a:r>
          </a:p>
        </p:txBody>
      </p:sp>
      <p:sp>
        <p:nvSpPr>
          <p:cNvPr id="4" name="Slide Number Placeholder 3">
            <a:extLst>
              <a:ext uri="{FF2B5EF4-FFF2-40B4-BE49-F238E27FC236}">
                <a16:creationId xmlns:a16="http://schemas.microsoft.com/office/drawing/2014/main" id="{C461C58A-4563-419D-A60F-3280B078CA7B}"/>
              </a:ext>
            </a:extLst>
          </p:cNvPr>
          <p:cNvSpPr>
            <a:spLocks noGrp="1"/>
          </p:cNvSpPr>
          <p:nvPr>
            <p:ph type="sldNum" sz="quarter" idx="12"/>
          </p:nvPr>
        </p:nvSpPr>
        <p:spPr/>
        <p:txBody>
          <a:bodyPr/>
          <a:lstStyle/>
          <a:p>
            <a:fld id="{91AF2B4D-6B12-4EDF-87BB-2B55CECB6611}" type="slidenum">
              <a:rPr lang="en-US" smtClean="0"/>
              <a:pPr/>
              <a:t>10</a:t>
            </a:fld>
            <a:endParaRPr lang="en-US" dirty="0"/>
          </a:p>
        </p:txBody>
      </p:sp>
    </p:spTree>
    <p:extLst>
      <p:ext uri="{BB962C8B-B14F-4D97-AF65-F5344CB8AC3E}">
        <p14:creationId xmlns:p14="http://schemas.microsoft.com/office/powerpoint/2010/main" val="39214917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08E89D5E-1885-4160-AC77-CC471DD1D0D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77006"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22" name="Straight Connector 21">
            <a:extLst>
              <a:ext uri="{FF2B5EF4-FFF2-40B4-BE49-F238E27FC236}">
                <a16:creationId xmlns:a16="http://schemas.microsoft.com/office/drawing/2014/main" id="{550D2BD1-98F9-412D-905B-3A843EF4078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2228850"/>
            <a:ext cx="0" cy="6858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5" name="Title 4">
            <a:extLst>
              <a:ext uri="{FF2B5EF4-FFF2-40B4-BE49-F238E27FC236}">
                <a16:creationId xmlns:a16="http://schemas.microsoft.com/office/drawing/2014/main" id="{FC9A4DEB-D46D-401D-82C6-609B7183AF81}"/>
              </a:ext>
            </a:extLst>
          </p:cNvPr>
          <p:cNvSpPr>
            <a:spLocks noGrp="1"/>
          </p:cNvSpPr>
          <p:nvPr>
            <p:ph type="title"/>
          </p:nvPr>
        </p:nvSpPr>
        <p:spPr>
          <a:xfrm>
            <a:off x="865413" y="534201"/>
            <a:ext cx="2370293" cy="4126698"/>
          </a:xfrm>
        </p:spPr>
        <p:txBody>
          <a:bodyPr>
            <a:normAutofit/>
          </a:bodyPr>
          <a:lstStyle/>
          <a:p>
            <a:r>
              <a:rPr lang="en-US" dirty="0">
                <a:solidFill>
                  <a:srgbClr val="FFFFFF"/>
                </a:solidFill>
              </a:rPr>
              <a:t>2018 Mission for CompTIA’s Industry Advisory Councils</a:t>
            </a:r>
          </a:p>
        </p:txBody>
      </p:sp>
      <p:graphicFrame>
        <p:nvGraphicFramePr>
          <p:cNvPr id="8" name="Content Placeholder 5"/>
          <p:cNvGraphicFramePr>
            <a:graphicFrameLocks noGrp="1"/>
          </p:cNvGraphicFramePr>
          <p:nvPr>
            <p:ph idx="1"/>
            <p:extLst/>
          </p:nvPr>
        </p:nvGraphicFramePr>
        <p:xfrm>
          <a:off x="3960018" y="482203"/>
          <a:ext cx="4701779" cy="41790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76D93D5A-334C-4E36-A3F1-7348E54A05B9}"/>
              </a:ext>
            </a:extLst>
          </p:cNvPr>
          <p:cNvSpPr>
            <a:spLocks noGrp="1"/>
          </p:cNvSpPr>
          <p:nvPr>
            <p:ph type="sldNum" sz="quarter" idx="12"/>
          </p:nvPr>
        </p:nvSpPr>
        <p:spPr>
          <a:xfrm>
            <a:off x="6457950" y="4767262"/>
            <a:ext cx="2057400" cy="273844"/>
          </a:xfrm>
        </p:spPr>
        <p:txBody>
          <a:bodyP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91AF2B4D-6B12-4EDF-87BB-2B55CECB6611}" type="slidenum">
              <a:rPr kumimoji="0" lang="en-US" sz="900" b="0" i="0" u="none" strike="noStrike" kern="1200" cap="none" spc="0" normalizeH="0" baseline="0" noProof="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11</a:t>
            </a:fld>
            <a:endParaRPr kumimoji="0" lang="en-US" sz="9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781848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1E107-9D19-4371-880A-E0F9B52C4201}"/>
              </a:ext>
            </a:extLst>
          </p:cNvPr>
          <p:cNvSpPr>
            <a:spLocks noGrp="1"/>
          </p:cNvSpPr>
          <p:nvPr>
            <p:ph type="title"/>
          </p:nvPr>
        </p:nvSpPr>
        <p:spPr>
          <a:xfrm>
            <a:off x="628650" y="273843"/>
            <a:ext cx="7886700" cy="994173"/>
          </a:xfrm>
        </p:spPr>
        <p:txBody>
          <a:bodyPr>
            <a:normAutofit/>
          </a:bodyPr>
          <a:lstStyle/>
          <a:p>
            <a:r>
              <a:rPr lang="en-US" dirty="0"/>
              <a:t>New Objective for this Evolution in Strategy </a:t>
            </a:r>
          </a:p>
        </p:txBody>
      </p:sp>
      <p:graphicFrame>
        <p:nvGraphicFramePr>
          <p:cNvPr id="6" name="Content Placeholder 2"/>
          <p:cNvGraphicFramePr>
            <a:graphicFrameLocks noGrp="1"/>
          </p:cNvGraphicFramePr>
          <p:nvPr>
            <p:ph idx="1"/>
            <p:extLst/>
          </p:nvPr>
        </p:nvGraphicFramePr>
        <p:xfrm>
          <a:off x="628650" y="1096843"/>
          <a:ext cx="7886700" cy="3263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BEBA1B2B-3CB4-4504-AEAA-AAEF7A830322}"/>
              </a:ext>
            </a:extLst>
          </p:cNvPr>
          <p:cNvSpPr>
            <a:spLocks noGrp="1"/>
          </p:cNvSpPr>
          <p:nvPr>
            <p:ph type="sldNum" sz="quarter" idx="12"/>
          </p:nvPr>
        </p:nvSpPr>
        <p:spPr>
          <a:xfrm>
            <a:off x="6457950" y="4767262"/>
            <a:ext cx="2057400" cy="273844"/>
          </a:xfrm>
        </p:spPr>
        <p:txBody>
          <a:bodyPr>
            <a:normAutofit/>
          </a:bodyPr>
          <a:lstStyle/>
          <a:p>
            <a:pPr>
              <a:spcAft>
                <a:spcPts val="600"/>
              </a:spcAft>
            </a:pPr>
            <a:fld id="{2066355A-084C-D24E-9AD2-7E4FC41EA627}" type="slidenum">
              <a:rPr lang="en-US" smtClean="0"/>
              <a:pPr>
                <a:spcAft>
                  <a:spcPts val="600"/>
                </a:spcAft>
              </a:pPr>
              <a:t>12</a:t>
            </a:fld>
            <a:endParaRPr lang="en-US"/>
          </a:p>
        </p:txBody>
      </p:sp>
    </p:spTree>
    <p:extLst>
      <p:ext uri="{BB962C8B-B14F-4D97-AF65-F5344CB8AC3E}">
        <p14:creationId xmlns:p14="http://schemas.microsoft.com/office/powerpoint/2010/main" val="27456242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4F19A-CBDA-413A-8E24-661204B71BEA}"/>
              </a:ext>
            </a:extLst>
          </p:cNvPr>
          <p:cNvSpPr>
            <a:spLocks noGrp="1"/>
          </p:cNvSpPr>
          <p:nvPr>
            <p:ph type="title"/>
          </p:nvPr>
        </p:nvSpPr>
        <p:spPr/>
        <p:txBody>
          <a:bodyPr/>
          <a:lstStyle/>
          <a:p>
            <a:r>
              <a:rPr lang="en-US" dirty="0"/>
              <a:t>Council Initiatives to Support the Mission</a:t>
            </a:r>
          </a:p>
        </p:txBody>
      </p:sp>
      <p:sp>
        <p:nvSpPr>
          <p:cNvPr id="3" name="Content Placeholder 2">
            <a:extLst>
              <a:ext uri="{FF2B5EF4-FFF2-40B4-BE49-F238E27FC236}">
                <a16:creationId xmlns:a16="http://schemas.microsoft.com/office/drawing/2014/main" id="{B30E7290-75DC-4E1C-B81D-1FB1592B7626}"/>
              </a:ext>
            </a:extLst>
          </p:cNvPr>
          <p:cNvSpPr>
            <a:spLocks noGrp="1"/>
          </p:cNvSpPr>
          <p:nvPr>
            <p:ph sz="half" idx="1"/>
          </p:nvPr>
        </p:nvSpPr>
        <p:spPr/>
        <p:txBody>
          <a:bodyPr/>
          <a:lstStyle/>
          <a:p>
            <a:r>
              <a:rPr lang="en-US" dirty="0"/>
              <a:t>Thought Leadership Videos</a:t>
            </a:r>
          </a:p>
          <a:p>
            <a:pPr lvl="1"/>
            <a:r>
              <a:rPr lang="en-US" dirty="0"/>
              <a:t>Filmed During Face to Face Meetings</a:t>
            </a:r>
          </a:p>
          <a:p>
            <a:pPr lvl="1"/>
            <a:r>
              <a:rPr lang="en-US" dirty="0"/>
              <a:t>1-2 Minutes in Length</a:t>
            </a:r>
          </a:p>
          <a:p>
            <a:r>
              <a:rPr lang="en-US" dirty="0"/>
              <a:t>Podcast Series </a:t>
            </a:r>
          </a:p>
          <a:p>
            <a:pPr lvl="1"/>
            <a:r>
              <a:rPr lang="en-US" dirty="0"/>
              <a:t>10 minute “Coffee Break” sized Podcasts</a:t>
            </a:r>
          </a:p>
          <a:p>
            <a:pPr lvl="1"/>
            <a:r>
              <a:rPr lang="en-US" dirty="0"/>
              <a:t>Need volunteers</a:t>
            </a:r>
          </a:p>
          <a:p>
            <a:r>
              <a:rPr lang="en-US" dirty="0"/>
              <a:t>Featured Articles in </a:t>
            </a:r>
            <a:r>
              <a:rPr lang="en-US" i="1" dirty="0"/>
              <a:t>CompTIA Magazine</a:t>
            </a:r>
          </a:p>
          <a:p>
            <a:endParaRPr lang="en-US" dirty="0"/>
          </a:p>
        </p:txBody>
      </p:sp>
      <p:sp>
        <p:nvSpPr>
          <p:cNvPr id="6" name="Content Placeholder 5">
            <a:extLst>
              <a:ext uri="{FF2B5EF4-FFF2-40B4-BE49-F238E27FC236}">
                <a16:creationId xmlns:a16="http://schemas.microsoft.com/office/drawing/2014/main" id="{82CF37A1-009C-4B4C-A9F2-CCDEFDB10DF5}"/>
              </a:ext>
            </a:extLst>
          </p:cNvPr>
          <p:cNvSpPr>
            <a:spLocks noGrp="1"/>
          </p:cNvSpPr>
          <p:nvPr>
            <p:ph sz="half" idx="2"/>
          </p:nvPr>
        </p:nvSpPr>
        <p:spPr>
          <a:xfrm>
            <a:off x="5324560" y="1200151"/>
            <a:ext cx="3362239" cy="3394472"/>
          </a:xfrm>
        </p:spPr>
        <p:txBody>
          <a:bodyPr/>
          <a:lstStyle/>
          <a:p>
            <a:r>
              <a:rPr lang="en-US" dirty="0"/>
              <a:t>Speaking Opportunities at CompTIA events, Community &amp; Council Meetings, and AITP Local Chapters</a:t>
            </a:r>
          </a:p>
          <a:p>
            <a:r>
              <a:rPr lang="en-US" dirty="0"/>
              <a:t>Webinars &amp; Training for CompTIA Staff</a:t>
            </a:r>
          </a:p>
          <a:p>
            <a:pPr>
              <a:buFont typeface="Wingdings" panose="05000000000000000000" pitchFamily="2" charset="2"/>
              <a:buChar char="§"/>
            </a:pPr>
            <a:r>
              <a:rPr lang="en-US" dirty="0"/>
              <a:t>Interviews &amp; Press Releases</a:t>
            </a:r>
          </a:p>
          <a:p>
            <a:pPr>
              <a:buFont typeface="Wingdings" panose="05000000000000000000" pitchFamily="2" charset="2"/>
              <a:buChar char="§"/>
            </a:pPr>
            <a:r>
              <a:rPr lang="en-US" dirty="0"/>
              <a:t>Engagement on CompTIA Departmental Initiatives</a:t>
            </a:r>
          </a:p>
          <a:p>
            <a:pPr>
              <a:buFont typeface="Wingdings" panose="05000000000000000000" pitchFamily="2" charset="2"/>
              <a:buChar char="§"/>
            </a:pPr>
            <a:endParaRPr lang="en-US" dirty="0"/>
          </a:p>
        </p:txBody>
      </p:sp>
      <p:sp>
        <p:nvSpPr>
          <p:cNvPr id="4" name="Slide Number Placeholder 3">
            <a:extLst>
              <a:ext uri="{FF2B5EF4-FFF2-40B4-BE49-F238E27FC236}">
                <a16:creationId xmlns:a16="http://schemas.microsoft.com/office/drawing/2014/main" id="{2234C367-5510-4274-ADEE-E46A653231AB}"/>
              </a:ext>
            </a:extLst>
          </p:cNvPr>
          <p:cNvSpPr>
            <a:spLocks noGrp="1"/>
          </p:cNvSpPr>
          <p:nvPr>
            <p:ph type="sldNum" sz="quarter" idx="12"/>
          </p:nvPr>
        </p:nvSpPr>
        <p:spPr/>
        <p:txBody>
          <a:bodyPr/>
          <a:lstStyle/>
          <a:p>
            <a:fld id="{2066355A-084C-D24E-9AD2-7E4FC41EA627}" type="slidenum">
              <a:rPr lang="en-US" smtClean="0"/>
              <a:pPr/>
              <a:t>13</a:t>
            </a:fld>
            <a:endParaRPr lang="en-US" dirty="0"/>
          </a:p>
        </p:txBody>
      </p:sp>
      <p:sp>
        <p:nvSpPr>
          <p:cNvPr id="5" name="Star: 7 Points 4">
            <a:extLst>
              <a:ext uri="{FF2B5EF4-FFF2-40B4-BE49-F238E27FC236}">
                <a16:creationId xmlns:a16="http://schemas.microsoft.com/office/drawing/2014/main" id="{E7D88125-ACB8-458B-B8BC-DF3FF401A471}"/>
              </a:ext>
            </a:extLst>
          </p:cNvPr>
          <p:cNvSpPr/>
          <p:nvPr/>
        </p:nvSpPr>
        <p:spPr>
          <a:xfrm>
            <a:off x="3581400" y="1066401"/>
            <a:ext cx="1828800" cy="1577947"/>
          </a:xfrm>
          <a:prstGeom prst="star7">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bg1"/>
                </a:solidFill>
              </a:rPr>
              <a:t>Over 1,000 Views!!</a:t>
            </a:r>
          </a:p>
        </p:txBody>
      </p:sp>
    </p:spTree>
    <p:extLst>
      <p:ext uri="{BB962C8B-B14F-4D97-AF65-F5344CB8AC3E}">
        <p14:creationId xmlns:p14="http://schemas.microsoft.com/office/powerpoint/2010/main" val="39886744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488509F-DEBA-4770-8321-2DB751836F2F}"/>
              </a:ext>
            </a:extLst>
          </p:cNvPr>
          <p:cNvSpPr>
            <a:spLocks noGrp="1"/>
          </p:cNvSpPr>
          <p:nvPr>
            <p:ph type="title"/>
          </p:nvPr>
        </p:nvSpPr>
        <p:spPr/>
        <p:txBody>
          <a:bodyPr/>
          <a:lstStyle/>
          <a:p>
            <a:r>
              <a:rPr lang="en-US" dirty="0"/>
              <a:t>March Dallas Meeting</a:t>
            </a:r>
          </a:p>
        </p:txBody>
      </p:sp>
      <p:sp>
        <p:nvSpPr>
          <p:cNvPr id="4" name="Slide Number Placeholder 3">
            <a:extLst>
              <a:ext uri="{FF2B5EF4-FFF2-40B4-BE49-F238E27FC236}">
                <a16:creationId xmlns:a16="http://schemas.microsoft.com/office/drawing/2014/main" id="{08D3CC74-606F-4B13-BDE4-9C7D0261DE0A}"/>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066355A-084C-D24E-9AD2-7E4FC41EA627}" type="slidenum">
              <a:rPr kumimoji="0" lang="en-US" sz="900" b="0" i="0" u="none" strike="noStrike" kern="1200" cap="none" spc="0" normalizeH="0" baseline="0" noProof="0" smtClean="0">
                <a:ln>
                  <a:noFill/>
                </a:ln>
                <a:solidFill>
                  <a:srgbClr val="69727B"/>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900" b="0" i="0" u="none" strike="noStrike" kern="1200" cap="none" spc="0" normalizeH="0" baseline="0" noProof="0" dirty="0">
              <a:ln>
                <a:noFill/>
              </a:ln>
              <a:solidFill>
                <a:srgbClr val="69727B"/>
              </a:solidFill>
              <a:effectLst/>
              <a:uLnTx/>
              <a:uFillTx/>
              <a:latin typeface="Calibri"/>
              <a:ea typeface="+mn-ea"/>
              <a:cs typeface="+mn-cs"/>
            </a:endParaRPr>
          </a:p>
        </p:txBody>
      </p:sp>
    </p:spTree>
    <p:extLst>
      <p:ext uri="{BB962C8B-B14F-4D97-AF65-F5344CB8AC3E}">
        <p14:creationId xmlns:p14="http://schemas.microsoft.com/office/powerpoint/2010/main" val="20692589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Agenda for Spring “Working” Meeting </a:t>
            </a: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066355A-084C-D24E-9AD2-7E4FC41EA627}" type="slidenum">
              <a:rPr kumimoji="0" lang="en-US" sz="900" b="0" i="0" u="none" strike="noStrike" kern="1200" cap="none" spc="0" normalizeH="0" baseline="0" noProof="0" smtClean="0">
                <a:ln>
                  <a:noFill/>
                </a:ln>
                <a:solidFill>
                  <a:srgbClr val="69727B"/>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900" b="0" i="0" u="none" strike="noStrike" kern="1200" cap="none" spc="0" normalizeH="0" baseline="0" noProof="0" dirty="0">
              <a:ln>
                <a:noFill/>
              </a:ln>
              <a:solidFill>
                <a:srgbClr val="69727B"/>
              </a:solidFill>
              <a:effectLst/>
              <a:uLnTx/>
              <a:uFillTx/>
              <a:latin typeface="Calibri"/>
              <a:ea typeface="+mn-ea"/>
              <a:cs typeface="+mn-cs"/>
            </a:endParaRPr>
          </a:p>
        </p:txBody>
      </p:sp>
      <p:sp>
        <p:nvSpPr>
          <p:cNvPr id="3" name="Content Placeholder 2"/>
          <p:cNvSpPr>
            <a:spLocks noGrp="1"/>
          </p:cNvSpPr>
          <p:nvPr>
            <p:ph idx="1"/>
          </p:nvPr>
        </p:nvSpPr>
        <p:spPr>
          <a:xfrm>
            <a:off x="457200" y="991261"/>
            <a:ext cx="7979658" cy="3776002"/>
          </a:xfrm>
        </p:spPr>
        <p:txBody>
          <a:bodyPr/>
          <a:lstStyle/>
          <a:p>
            <a:pPr marL="342900" indent="-342900">
              <a:buFont typeface="Arial" panose="020B0604020202020204" pitchFamily="34" charset="0"/>
              <a:buChar char="•"/>
            </a:pPr>
            <a:r>
              <a:rPr lang="en-US" dirty="0"/>
              <a:t>Tuesday, March 13th 2018, @ The Westin – DFW Airport, Dallas, TX	</a:t>
            </a:r>
            <a:r>
              <a:rPr lang="en-US" sz="1800" dirty="0"/>
              <a:t> </a:t>
            </a:r>
          </a:p>
          <a:p>
            <a:pPr marL="800100" lvl="1" indent="-342900">
              <a:buFont typeface="Arial" panose="020B0604020202020204" pitchFamily="34" charset="0"/>
              <a:buChar char="•"/>
            </a:pPr>
            <a:r>
              <a:rPr lang="en-US" dirty="0"/>
              <a:t>6:00 PM - Casual Networking Dinner @ Hotel</a:t>
            </a:r>
          </a:p>
          <a:p>
            <a:pPr marL="342900" indent="-342900">
              <a:buFont typeface="Arial" panose="020B0604020202020204" pitchFamily="34" charset="0"/>
              <a:buChar char="•"/>
            </a:pPr>
            <a:r>
              <a:rPr lang="en-US" dirty="0"/>
              <a:t>Wednesday, March 14th 2018</a:t>
            </a:r>
          </a:p>
          <a:p>
            <a:pPr marL="800100" lvl="1" indent="-342900">
              <a:buFont typeface="Arial" panose="020B0604020202020204" pitchFamily="34" charset="0"/>
              <a:buChar char="•"/>
            </a:pPr>
            <a:r>
              <a:rPr lang="en-US" dirty="0"/>
              <a:t>8:00 AM - Breakfast &amp; CompTIA Update – Annette Taber </a:t>
            </a:r>
          </a:p>
          <a:p>
            <a:pPr marL="800100" lvl="1" indent="-342900">
              <a:buFont typeface="Arial" panose="020B0604020202020204" pitchFamily="34" charset="0"/>
              <a:buChar char="•"/>
            </a:pPr>
            <a:r>
              <a:rPr lang="en-US" dirty="0"/>
              <a:t>9:00 AM – Council Member Introductions – Chris Phillips</a:t>
            </a:r>
          </a:p>
          <a:p>
            <a:pPr marL="1257300" lvl="2" indent="-342900">
              <a:buFont typeface="Arial" panose="020B0604020202020204" pitchFamily="34" charset="0"/>
              <a:buChar char="•"/>
            </a:pPr>
            <a:r>
              <a:rPr lang="en-US" sz="1800" dirty="0"/>
              <a:t>Share two areas of expertise &amp; one area of interest</a:t>
            </a:r>
          </a:p>
          <a:p>
            <a:pPr marL="800100" lvl="1" indent="-342900">
              <a:buFont typeface="Arial" panose="020B0604020202020204" pitchFamily="34" charset="0"/>
              <a:buChar char="•"/>
            </a:pPr>
            <a:r>
              <a:rPr lang="en-US" dirty="0"/>
              <a:t>9:45 AM – CompTIA Policy Update – David Logsdon</a:t>
            </a:r>
          </a:p>
          <a:p>
            <a:pPr marL="800100" lvl="1" indent="-342900">
              <a:buFont typeface="Arial" panose="020B0604020202020204" pitchFamily="34" charset="0"/>
              <a:buChar char="•"/>
            </a:pPr>
            <a:r>
              <a:rPr lang="en-US" dirty="0"/>
              <a:t>10:15 AM – 2:00 PM -  </a:t>
            </a:r>
            <a:r>
              <a:rPr lang="en-US" b="1" dirty="0">
                <a:solidFill>
                  <a:schemeClr val="tx1"/>
                </a:solidFill>
              </a:rPr>
              <a:t>Councils Meet Independently over Lunch</a:t>
            </a:r>
          </a:p>
          <a:p>
            <a:pPr marL="800100" lvl="1" indent="-342900">
              <a:buFont typeface="Arial" panose="020B0604020202020204" pitchFamily="34" charset="0"/>
              <a:buChar char="•"/>
            </a:pPr>
            <a:r>
              <a:rPr lang="en-US" dirty="0"/>
              <a:t>2:00 PM – 5:00 PM – Council Synergistic Engagement Meetings</a:t>
            </a:r>
          </a:p>
          <a:p>
            <a:pPr marL="1257300" lvl="2" indent="-342900">
              <a:buFont typeface="Arial" panose="020B0604020202020204" pitchFamily="34" charset="0"/>
              <a:buChar char="•"/>
            </a:pPr>
            <a:r>
              <a:rPr lang="en-US" dirty="0"/>
              <a:t>IT Channel &amp; Business Applications</a:t>
            </a:r>
          </a:p>
          <a:p>
            <a:pPr marL="1257300" lvl="2" indent="-342900">
              <a:buFont typeface="Arial" panose="020B0604020202020204" pitchFamily="34" charset="0"/>
              <a:buChar char="•"/>
            </a:pPr>
            <a:r>
              <a:rPr lang="en-US" dirty="0"/>
              <a:t>Drones &amp; Smart Cities</a:t>
            </a:r>
          </a:p>
        </p:txBody>
      </p:sp>
    </p:spTree>
    <p:extLst>
      <p:ext uri="{BB962C8B-B14F-4D97-AF65-F5344CB8AC3E}">
        <p14:creationId xmlns:p14="http://schemas.microsoft.com/office/powerpoint/2010/main" val="2798951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79E29D-6C08-4CE6-8018-A5D66CEF1EA5}"/>
              </a:ext>
            </a:extLst>
          </p:cNvPr>
          <p:cNvSpPr>
            <a:spLocks noGrp="1"/>
          </p:cNvSpPr>
          <p:nvPr>
            <p:ph type="title"/>
          </p:nvPr>
        </p:nvSpPr>
        <p:spPr/>
        <p:txBody>
          <a:bodyPr/>
          <a:lstStyle/>
          <a:p>
            <a:r>
              <a:rPr lang="en-US" dirty="0"/>
              <a:t>Agenda for Dallas “Working” Meeting</a:t>
            </a:r>
          </a:p>
        </p:txBody>
      </p:sp>
      <p:sp>
        <p:nvSpPr>
          <p:cNvPr id="3" name="Content Placeholder 2">
            <a:extLst>
              <a:ext uri="{FF2B5EF4-FFF2-40B4-BE49-F238E27FC236}">
                <a16:creationId xmlns:a16="http://schemas.microsoft.com/office/drawing/2014/main" id="{99FAA2EE-1433-44D6-9D96-891F3BEAD8FE}"/>
              </a:ext>
            </a:extLst>
          </p:cNvPr>
          <p:cNvSpPr>
            <a:spLocks noGrp="1"/>
          </p:cNvSpPr>
          <p:nvPr>
            <p:ph idx="1"/>
          </p:nvPr>
        </p:nvSpPr>
        <p:spPr>
          <a:xfrm>
            <a:off x="457200" y="981666"/>
            <a:ext cx="8229600" cy="3394472"/>
          </a:xfrm>
        </p:spPr>
        <p:txBody>
          <a:bodyPr/>
          <a:lstStyle/>
          <a:p>
            <a:pPr marL="342900" indent="-342900">
              <a:buFont typeface="Arial" panose="020B0604020202020204" pitchFamily="34" charset="0"/>
              <a:buChar char="•"/>
              <a:defRPr/>
            </a:pPr>
            <a:r>
              <a:rPr lang="en-US" dirty="0"/>
              <a:t>Wednesday, March 14th 2018</a:t>
            </a:r>
          </a:p>
          <a:p>
            <a:pPr marL="860425" lvl="1" indent="-342900">
              <a:buFont typeface="Arial" panose="020B0604020202020204" pitchFamily="34" charset="0"/>
              <a:buChar char="•"/>
              <a:defRPr/>
            </a:pPr>
            <a:r>
              <a:rPr lang="en-US" dirty="0"/>
              <a:t>5:00 – 6:00 PM – Freshen Up and Meet us at the Lobby Bar!</a:t>
            </a:r>
          </a:p>
          <a:p>
            <a:pPr marL="860425" lvl="1" indent="-342900">
              <a:buFont typeface="Arial" panose="020B0604020202020204" pitchFamily="34" charset="0"/>
              <a:buChar char="•"/>
              <a:defRPr/>
            </a:pPr>
            <a:r>
              <a:rPr lang="en-US" dirty="0"/>
              <a:t>6:00 -  8:00 PM – Offsite Networking Dinner (TBD)</a:t>
            </a:r>
          </a:p>
          <a:p>
            <a:pPr marL="342900" lvl="0" indent="-342900">
              <a:buFont typeface="Arial" panose="020B0604020202020204" pitchFamily="34" charset="0"/>
              <a:buChar char="•"/>
              <a:defRPr/>
            </a:pPr>
            <a:r>
              <a:rPr lang="en-US" dirty="0"/>
              <a:t>Thursday, March 15th 2018 </a:t>
            </a:r>
          </a:p>
          <a:p>
            <a:pPr marL="860425" lvl="1" indent="-342900">
              <a:buFont typeface="Arial" panose="020B0604020202020204" pitchFamily="34" charset="0"/>
              <a:buChar char="•"/>
              <a:defRPr/>
            </a:pPr>
            <a:r>
              <a:rPr lang="en-US" dirty="0"/>
              <a:t>8:00 – 9:00 AM – Networking Breakfast &amp; CompTIA Updates</a:t>
            </a:r>
          </a:p>
          <a:p>
            <a:pPr marL="860425" lvl="1" indent="-342900">
              <a:buFont typeface="Arial" panose="020B0604020202020204" pitchFamily="34" charset="0"/>
              <a:buChar char="•"/>
              <a:defRPr/>
            </a:pPr>
            <a:r>
              <a:rPr lang="en-US" dirty="0"/>
              <a:t>9:00 – 10:30 AM – Individual Council Meetings - Finalize Discussions &amp; Build 				      Report Out Slide Decks</a:t>
            </a:r>
          </a:p>
          <a:p>
            <a:pPr marL="860425" lvl="1" indent="-342900">
              <a:buFont typeface="Arial" panose="020B0604020202020204" pitchFamily="34" charset="0"/>
              <a:buChar char="•"/>
              <a:defRPr/>
            </a:pPr>
            <a:r>
              <a:rPr lang="en-US" dirty="0"/>
              <a:t>10:45 – 12:00 PM – Industry Advisory Council Report Outs</a:t>
            </a:r>
          </a:p>
          <a:p>
            <a:pPr marL="860425" lvl="1" indent="-342900">
              <a:buFont typeface="Arial" panose="020B0604020202020204" pitchFamily="34" charset="0"/>
              <a:buChar char="•"/>
              <a:defRPr/>
            </a:pPr>
            <a:r>
              <a:rPr lang="en-US" dirty="0"/>
              <a:t>12:00 – 1:45 PM – Lunch &amp; Open Discussion</a:t>
            </a:r>
          </a:p>
          <a:p>
            <a:pPr marL="860425" lvl="1" indent="-342900">
              <a:buFont typeface="Arial" panose="020B0604020202020204" pitchFamily="34" charset="0"/>
              <a:buChar char="•"/>
              <a:defRPr/>
            </a:pPr>
            <a:r>
              <a:rPr lang="en-US" dirty="0"/>
              <a:t>1:45 – 2:00 PM – Wrap Up and Close</a:t>
            </a:r>
          </a:p>
        </p:txBody>
      </p:sp>
      <p:sp>
        <p:nvSpPr>
          <p:cNvPr id="4" name="Slide Number Placeholder 3">
            <a:extLst>
              <a:ext uri="{FF2B5EF4-FFF2-40B4-BE49-F238E27FC236}">
                <a16:creationId xmlns:a16="http://schemas.microsoft.com/office/drawing/2014/main" id="{1BDE6192-DBAB-4F8C-84DB-51ACD6A01837}"/>
              </a:ext>
            </a:extLst>
          </p:cNvPr>
          <p:cNvSpPr>
            <a:spLocks noGrp="1"/>
          </p:cNvSpPr>
          <p:nvPr>
            <p:ph type="sldNum" sz="quarter" idx="12"/>
          </p:nvPr>
        </p:nvSpPr>
        <p:spPr/>
        <p:txBody>
          <a:bodyPr/>
          <a:lstStyle/>
          <a:p>
            <a:fld id="{2066355A-084C-D24E-9AD2-7E4FC41EA627}" type="slidenum">
              <a:rPr lang="en-US" smtClean="0"/>
              <a:pPr/>
              <a:t>16</a:t>
            </a:fld>
            <a:endParaRPr lang="en-US" dirty="0"/>
          </a:p>
        </p:txBody>
      </p:sp>
    </p:spTree>
    <p:extLst>
      <p:ext uri="{BB962C8B-B14F-4D97-AF65-F5344CB8AC3E}">
        <p14:creationId xmlns:p14="http://schemas.microsoft.com/office/powerpoint/2010/main" val="15686217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CBA58-F100-425F-B3D5-109F66EBC30B}"/>
              </a:ext>
            </a:extLst>
          </p:cNvPr>
          <p:cNvSpPr>
            <a:spLocks noGrp="1"/>
          </p:cNvSpPr>
          <p:nvPr>
            <p:ph type="title"/>
          </p:nvPr>
        </p:nvSpPr>
        <p:spPr/>
        <p:txBody>
          <a:bodyPr/>
          <a:lstStyle/>
          <a:p>
            <a:r>
              <a:rPr lang="en-US" dirty="0"/>
              <a:t>Topics for Consideration</a:t>
            </a:r>
          </a:p>
        </p:txBody>
      </p:sp>
      <p:sp>
        <p:nvSpPr>
          <p:cNvPr id="4" name="Slide Number Placeholder 3">
            <a:extLst>
              <a:ext uri="{FF2B5EF4-FFF2-40B4-BE49-F238E27FC236}">
                <a16:creationId xmlns:a16="http://schemas.microsoft.com/office/drawing/2014/main" id="{6C48B478-D1B1-4B6C-8F70-34F6F0424B11}"/>
              </a:ext>
            </a:extLst>
          </p:cNvPr>
          <p:cNvSpPr>
            <a:spLocks noGrp="1"/>
          </p:cNvSpPr>
          <p:nvPr>
            <p:ph type="sldNum" sz="quarter" idx="12"/>
          </p:nvPr>
        </p:nvSpPr>
        <p:spPr/>
        <p:txBody>
          <a:bodyPr/>
          <a:lstStyle/>
          <a:p>
            <a:fld id="{91AF2B4D-6B12-4EDF-87BB-2B55CECB6611}" type="slidenum">
              <a:rPr lang="en-US" smtClean="0"/>
              <a:pPr/>
              <a:t>17</a:t>
            </a:fld>
            <a:endParaRPr lang="en-US"/>
          </a:p>
        </p:txBody>
      </p:sp>
    </p:spTree>
    <p:extLst>
      <p:ext uri="{BB962C8B-B14F-4D97-AF65-F5344CB8AC3E}">
        <p14:creationId xmlns:p14="http://schemas.microsoft.com/office/powerpoint/2010/main" val="8252781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02999-5E55-4398-A71B-C2A6205DBDA9}"/>
              </a:ext>
            </a:extLst>
          </p:cNvPr>
          <p:cNvSpPr>
            <a:spLocks noGrp="1"/>
          </p:cNvSpPr>
          <p:nvPr>
            <p:ph type="title"/>
          </p:nvPr>
        </p:nvSpPr>
        <p:spPr/>
        <p:txBody>
          <a:bodyPr/>
          <a:lstStyle/>
          <a:p>
            <a:r>
              <a:rPr lang="en-US" dirty="0"/>
              <a:t>Channel Advisory Board (CAB)  </a:t>
            </a:r>
          </a:p>
        </p:txBody>
      </p:sp>
      <p:sp>
        <p:nvSpPr>
          <p:cNvPr id="3" name="Content Placeholder 2">
            <a:extLst>
              <a:ext uri="{FF2B5EF4-FFF2-40B4-BE49-F238E27FC236}">
                <a16:creationId xmlns:a16="http://schemas.microsoft.com/office/drawing/2014/main" id="{57E89E1A-8A81-4151-A397-6DD144617AD0}"/>
              </a:ext>
            </a:extLst>
          </p:cNvPr>
          <p:cNvSpPr>
            <a:spLocks noGrp="1"/>
          </p:cNvSpPr>
          <p:nvPr>
            <p:ph idx="1"/>
          </p:nvPr>
        </p:nvSpPr>
        <p:spPr>
          <a:xfrm>
            <a:off x="457200" y="1063229"/>
            <a:ext cx="8229600" cy="3567112"/>
          </a:xfrm>
        </p:spPr>
        <p:txBody>
          <a:bodyPr/>
          <a:lstStyle/>
          <a:p>
            <a:r>
              <a:rPr lang="en-US" dirty="0"/>
              <a:t>Collaborate to Identify the Next Gen Influencers outside of the IT Channel Ecosystem (Digital Marketing Agencies, Certified Public Accountants, etc.)</a:t>
            </a:r>
          </a:p>
          <a:p>
            <a:r>
              <a:rPr lang="en-US" dirty="0"/>
              <a:t>Better Educate the IT Channel on Cloud Economics 101</a:t>
            </a:r>
          </a:p>
          <a:p>
            <a:r>
              <a:rPr lang="en-US" dirty="0"/>
              <a:t>Build Next Gen Partner Programs starting with “The Business Solution”</a:t>
            </a:r>
          </a:p>
          <a:p>
            <a:r>
              <a:rPr lang="en-US" dirty="0"/>
              <a:t>Advocate the IT Channel as a compelling route to  market for Emerging Technologies, and adapt to new Processes Accordingly</a:t>
            </a:r>
          </a:p>
          <a:p>
            <a:r>
              <a:rPr lang="en-US" dirty="0"/>
              <a:t>Build “Solution Practices” around Emerging Technologies</a:t>
            </a:r>
          </a:p>
          <a:p>
            <a:r>
              <a:rPr lang="en-US" dirty="0"/>
              <a:t>Recruit, Hire, Train and Retain Competent, Skilled Staff Members </a:t>
            </a:r>
          </a:p>
          <a:p>
            <a:endParaRPr lang="en-US" dirty="0"/>
          </a:p>
          <a:p>
            <a:pPr marL="0" indent="0">
              <a:buNone/>
            </a:pPr>
            <a:endParaRPr lang="en-US" dirty="0"/>
          </a:p>
          <a:p>
            <a:pPr lvl="1"/>
            <a:endParaRPr lang="en-US" dirty="0"/>
          </a:p>
        </p:txBody>
      </p:sp>
      <p:sp>
        <p:nvSpPr>
          <p:cNvPr id="4" name="Slide Number Placeholder 3">
            <a:extLst>
              <a:ext uri="{FF2B5EF4-FFF2-40B4-BE49-F238E27FC236}">
                <a16:creationId xmlns:a16="http://schemas.microsoft.com/office/drawing/2014/main" id="{32BC8A83-6CBF-4C4D-9C1F-81A205AF6BD8}"/>
              </a:ext>
            </a:extLst>
          </p:cNvPr>
          <p:cNvSpPr>
            <a:spLocks noGrp="1"/>
          </p:cNvSpPr>
          <p:nvPr>
            <p:ph type="sldNum" sz="quarter" idx="12"/>
          </p:nvPr>
        </p:nvSpPr>
        <p:spPr/>
        <p:txBody>
          <a:bodyPr/>
          <a:lstStyle/>
          <a:p>
            <a:fld id="{2066355A-084C-D24E-9AD2-7E4FC41EA627}" type="slidenum">
              <a:rPr lang="en-US" smtClean="0"/>
              <a:pPr/>
              <a:t>18</a:t>
            </a:fld>
            <a:endParaRPr lang="en-US" dirty="0"/>
          </a:p>
        </p:txBody>
      </p:sp>
    </p:spTree>
    <p:extLst>
      <p:ext uri="{BB962C8B-B14F-4D97-AF65-F5344CB8AC3E}">
        <p14:creationId xmlns:p14="http://schemas.microsoft.com/office/powerpoint/2010/main" val="27176412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D5262-557F-411F-8C9D-CF1701E9A9EB}"/>
              </a:ext>
            </a:extLst>
          </p:cNvPr>
          <p:cNvSpPr>
            <a:spLocks noGrp="1"/>
          </p:cNvSpPr>
          <p:nvPr>
            <p:ph type="title"/>
          </p:nvPr>
        </p:nvSpPr>
        <p:spPr>
          <a:xfrm>
            <a:off x="457200" y="76583"/>
            <a:ext cx="8229600" cy="857250"/>
          </a:xfrm>
        </p:spPr>
        <p:txBody>
          <a:bodyPr/>
          <a:lstStyle/>
          <a:p>
            <a:r>
              <a:rPr lang="en-US" dirty="0"/>
              <a:t>Business Applications Advisory Council (BAAC)</a:t>
            </a:r>
          </a:p>
        </p:txBody>
      </p:sp>
      <p:sp>
        <p:nvSpPr>
          <p:cNvPr id="3" name="Content Placeholder 2">
            <a:extLst>
              <a:ext uri="{FF2B5EF4-FFF2-40B4-BE49-F238E27FC236}">
                <a16:creationId xmlns:a16="http://schemas.microsoft.com/office/drawing/2014/main" id="{9EB7E5FC-E333-4554-8ED9-2CF6E31C2043}"/>
              </a:ext>
            </a:extLst>
          </p:cNvPr>
          <p:cNvSpPr>
            <a:spLocks noGrp="1"/>
          </p:cNvSpPr>
          <p:nvPr>
            <p:ph idx="1"/>
          </p:nvPr>
        </p:nvSpPr>
        <p:spPr>
          <a:xfrm>
            <a:off x="457200" y="846468"/>
            <a:ext cx="8229600" cy="3817278"/>
          </a:xfrm>
        </p:spPr>
        <p:txBody>
          <a:bodyPr/>
          <a:lstStyle/>
          <a:p>
            <a:r>
              <a:rPr lang="en-US" dirty="0"/>
              <a:t>Drive Awareness of CompTIA and the IT Channel to Business Application and SaaS Application Providers and Resellers</a:t>
            </a:r>
          </a:p>
          <a:p>
            <a:r>
              <a:rPr lang="en-US" dirty="0"/>
              <a:t>Educate on the Benefits of Using the IT Channel as a route to market</a:t>
            </a:r>
          </a:p>
          <a:p>
            <a:pPr lvl="1"/>
            <a:r>
              <a:rPr lang="en-US" dirty="0"/>
              <a:t>Open New Markets, Lower Acquisition Costs</a:t>
            </a:r>
          </a:p>
          <a:p>
            <a:pPr lvl="1"/>
            <a:r>
              <a:rPr lang="en-US" dirty="0"/>
              <a:t>Drive Increased Usage of CompTIA Content</a:t>
            </a:r>
          </a:p>
          <a:p>
            <a:r>
              <a:rPr lang="en-US" dirty="0"/>
              <a:t>Understand Needed Changes in Marketing Approach to Bring IT Channel and Emerging Technologies together</a:t>
            </a:r>
          </a:p>
          <a:p>
            <a:pPr lvl="1"/>
            <a:r>
              <a:rPr lang="en-US" dirty="0"/>
              <a:t>Identify “Profile Persona’s” of Biz App Buyer &amp; Purchase Decisions</a:t>
            </a:r>
          </a:p>
          <a:p>
            <a:pPr lvl="1"/>
            <a:r>
              <a:rPr lang="en-US" dirty="0"/>
              <a:t>Identify &amp; Explain “Standards” of  SaaS/Biz App Partner Programs</a:t>
            </a:r>
          </a:p>
          <a:p>
            <a:pPr lvl="2"/>
            <a:r>
              <a:rPr lang="en-US" dirty="0"/>
              <a:t>Type of Programs, When Used, How the Channel Partner Adds Value</a:t>
            </a:r>
          </a:p>
          <a:p>
            <a:pPr lvl="1"/>
            <a:r>
              <a:rPr lang="en-US" dirty="0"/>
              <a:t>Partner with Line of Business Tech Associations on IT Channel 101</a:t>
            </a:r>
          </a:p>
          <a:p>
            <a:endParaRPr lang="en-US" dirty="0"/>
          </a:p>
          <a:p>
            <a:pPr lvl="1"/>
            <a:endParaRPr lang="en-US" dirty="0"/>
          </a:p>
          <a:p>
            <a:pPr lvl="1"/>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80E22735-49CC-4607-9A9C-6BB4C8A561A8}"/>
              </a:ext>
            </a:extLst>
          </p:cNvPr>
          <p:cNvSpPr>
            <a:spLocks noGrp="1"/>
          </p:cNvSpPr>
          <p:nvPr>
            <p:ph type="sldNum" sz="quarter" idx="12"/>
          </p:nvPr>
        </p:nvSpPr>
        <p:spPr/>
        <p:txBody>
          <a:bodyPr/>
          <a:lstStyle/>
          <a:p>
            <a:fld id="{2066355A-084C-D24E-9AD2-7E4FC41EA627}" type="slidenum">
              <a:rPr lang="en-US" smtClean="0"/>
              <a:pPr/>
              <a:t>19</a:t>
            </a:fld>
            <a:endParaRPr lang="en-US" dirty="0"/>
          </a:p>
        </p:txBody>
      </p:sp>
    </p:spTree>
    <p:extLst>
      <p:ext uri="{BB962C8B-B14F-4D97-AF65-F5344CB8AC3E}">
        <p14:creationId xmlns:p14="http://schemas.microsoft.com/office/powerpoint/2010/main" val="25495135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6CDC405-00C7-416F-B684-507FBDA12411}"/>
              </a:ext>
            </a:extLst>
          </p:cNvPr>
          <p:cNvSpPr>
            <a:spLocks noGrp="1"/>
          </p:cNvSpPr>
          <p:nvPr>
            <p:ph type="sldNum" sz="quarter" idx="12"/>
          </p:nvPr>
        </p:nvSpPr>
        <p:spPr/>
        <p:txBody>
          <a:bodyPr/>
          <a:lstStyle/>
          <a:p>
            <a:fld id="{2066355A-084C-D24E-9AD2-7E4FC41EA627}" type="slidenum">
              <a:rPr lang="en-US" smtClean="0"/>
              <a:pPr/>
              <a:t>2</a:t>
            </a:fld>
            <a:endParaRPr lang="en-US" dirty="0"/>
          </a:p>
        </p:txBody>
      </p:sp>
      <p:sp>
        <p:nvSpPr>
          <p:cNvPr id="5" name="Title 1">
            <a:extLst>
              <a:ext uri="{FF2B5EF4-FFF2-40B4-BE49-F238E27FC236}">
                <a16:creationId xmlns:a16="http://schemas.microsoft.com/office/drawing/2014/main" id="{402C7032-CACA-4FA2-A62E-2D33CAB86C1E}"/>
              </a:ext>
            </a:extLst>
          </p:cNvPr>
          <p:cNvSpPr>
            <a:spLocks noGrp="1"/>
          </p:cNvSpPr>
          <p:nvPr>
            <p:ph type="title"/>
          </p:nvPr>
        </p:nvSpPr>
        <p:spPr>
          <a:xfrm>
            <a:off x="457200" y="205979"/>
            <a:ext cx="8229600" cy="857250"/>
          </a:xfrm>
        </p:spPr>
        <p:txBody>
          <a:bodyPr/>
          <a:lstStyle/>
          <a:p>
            <a:r>
              <a:rPr lang="en-US" dirty="0"/>
              <a:t>http://www.comptia.org/antitrust </a:t>
            </a:r>
          </a:p>
        </p:txBody>
      </p:sp>
      <p:sp>
        <p:nvSpPr>
          <p:cNvPr id="6" name="Content Placeholder 2">
            <a:extLst>
              <a:ext uri="{FF2B5EF4-FFF2-40B4-BE49-F238E27FC236}">
                <a16:creationId xmlns:a16="http://schemas.microsoft.com/office/drawing/2014/main" id="{0101BE78-E6D4-491B-94DD-9DE88DEF3D86}"/>
              </a:ext>
            </a:extLst>
          </p:cNvPr>
          <p:cNvSpPr>
            <a:spLocks noGrp="1"/>
          </p:cNvSpPr>
          <p:nvPr>
            <p:ph idx="1"/>
          </p:nvPr>
        </p:nvSpPr>
        <p:spPr>
          <a:xfrm>
            <a:off x="457200" y="1094321"/>
            <a:ext cx="8229600" cy="3394472"/>
          </a:xfrm>
        </p:spPr>
        <p:txBody>
          <a:bodyPr/>
          <a:lstStyle/>
          <a:p>
            <a:pPr marL="0" indent="0" algn="just">
              <a:buNone/>
            </a:pPr>
            <a:r>
              <a:rPr lang="en-US" dirty="0"/>
              <a:t>CompTIA has a policy of strict compliance with federal and state antitrust laws. The antitrust laws prohibit competitors from engaging in actions that could result in an unreasonable restraint of trade. Consequently, you agree to avoid discussing certain topics in participating at any CompTIA events or activities, including, without limitation, any discussions relating to prices, fees, rates, profit margins, or other terms or conditions of sale (including allowances, credit terms, and warranties); allocation of markets or customers or division of territories; or refusals to deal with or boycotts of suppliers, customers or other third parties, or topics that may lead participants not to deal with a particular supplier, customer or third party.</a:t>
            </a:r>
          </a:p>
        </p:txBody>
      </p:sp>
    </p:spTree>
    <p:extLst>
      <p:ext uri="{BB962C8B-B14F-4D97-AF65-F5344CB8AC3E}">
        <p14:creationId xmlns:p14="http://schemas.microsoft.com/office/powerpoint/2010/main" val="39294351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Drone Advisory Council (DRAC)</a:t>
            </a: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066355A-084C-D24E-9AD2-7E4FC41EA627}" type="slidenum">
              <a:rPr kumimoji="0" lang="en-US" sz="900" b="0" i="0" u="none" strike="noStrike" kern="1200" cap="none" spc="0" normalizeH="0" baseline="0" noProof="0" smtClean="0">
                <a:ln>
                  <a:noFill/>
                </a:ln>
                <a:solidFill>
                  <a:srgbClr val="69727B"/>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900" b="0" i="0" u="none" strike="noStrike" kern="1200" cap="none" spc="0" normalizeH="0" baseline="0" noProof="0" dirty="0">
              <a:ln>
                <a:noFill/>
              </a:ln>
              <a:solidFill>
                <a:srgbClr val="69727B"/>
              </a:solidFill>
              <a:effectLst/>
              <a:uLnTx/>
              <a:uFillTx/>
              <a:latin typeface="Calibri"/>
              <a:ea typeface="+mn-ea"/>
              <a:cs typeface="+mn-cs"/>
            </a:endParaRPr>
          </a:p>
        </p:txBody>
      </p:sp>
      <p:sp>
        <p:nvSpPr>
          <p:cNvPr id="3" name="Content Placeholder 2"/>
          <p:cNvSpPr>
            <a:spLocks noGrp="1"/>
          </p:cNvSpPr>
          <p:nvPr>
            <p:ph idx="1"/>
          </p:nvPr>
        </p:nvSpPr>
        <p:spPr>
          <a:xfrm>
            <a:off x="457200" y="991261"/>
            <a:ext cx="8077200" cy="3776002"/>
          </a:xfrm>
        </p:spPr>
        <p:txBody>
          <a:bodyPr/>
          <a:lstStyle/>
          <a:p>
            <a:pPr marL="342900" indent="-342900">
              <a:buFont typeface="Arial" panose="020B0604020202020204" pitchFamily="34" charset="0"/>
              <a:buChar char="•"/>
            </a:pPr>
            <a:r>
              <a:rPr lang="en-US" dirty="0"/>
              <a:t>“Data is obviously the foundation of an insights economy, but similar to other raw materials, it requires refinement and conversion into something of value.”</a:t>
            </a:r>
          </a:p>
          <a:p>
            <a:pPr marL="342900" indent="-342900">
              <a:buFont typeface="Arial" panose="020B0604020202020204" pitchFamily="34" charset="0"/>
              <a:buChar char="•"/>
            </a:pPr>
            <a:r>
              <a:rPr lang="en-US" dirty="0"/>
              <a:t>Taming the Wild, Wild West with a focus on Pilots &amp; Professionalism.  </a:t>
            </a:r>
          </a:p>
          <a:p>
            <a:pPr marL="342900" indent="-342900">
              <a:buFont typeface="Arial" panose="020B0604020202020204" pitchFamily="34" charset="0"/>
              <a:buChar char="•"/>
            </a:pPr>
            <a:r>
              <a:rPr lang="en-US" dirty="0"/>
              <a:t>Work with the Drone Industry (AUVSI, &amp; others) </a:t>
            </a:r>
          </a:p>
          <a:p>
            <a:pPr marL="800100" lvl="1" indent="-342900">
              <a:buFont typeface="Arial" panose="020B0604020202020204" pitchFamily="34" charset="0"/>
              <a:buChar char="•"/>
            </a:pPr>
            <a:r>
              <a:rPr lang="en-US" dirty="0"/>
              <a:t>to identify professional best practice standards for Flight Service Providers </a:t>
            </a:r>
          </a:p>
          <a:p>
            <a:pPr marL="800100" lvl="1" indent="-342900">
              <a:buFont typeface="Arial" panose="020B0604020202020204" pitchFamily="34" charset="0"/>
              <a:buChar char="•"/>
            </a:pPr>
            <a:r>
              <a:rPr lang="en-US" dirty="0"/>
              <a:t>to identify Data Standards that allow the sensors, drones and maps to all communicate</a:t>
            </a:r>
          </a:p>
          <a:p>
            <a:pPr marL="800100" lvl="1" indent="-342900">
              <a:buFont typeface="Arial" panose="020B0604020202020204" pitchFamily="34" charset="0"/>
              <a:buChar char="•"/>
            </a:pPr>
            <a:r>
              <a:rPr lang="en-US" dirty="0"/>
              <a:t>to assess the need for an updated Commercial Drone Pilot Certification</a:t>
            </a:r>
          </a:p>
          <a:p>
            <a:pPr marL="800100" lvl="1" indent="-342900">
              <a:buFont typeface="Arial" panose="020B0604020202020204" pitchFamily="34" charset="0"/>
              <a:buChar char="•"/>
            </a:pPr>
            <a:endParaRPr lang="en-US" dirty="0"/>
          </a:p>
          <a:p>
            <a:pPr lvl="1"/>
            <a:endParaRPr lang="en-US" dirty="0"/>
          </a:p>
        </p:txBody>
      </p:sp>
    </p:spTree>
    <p:extLst>
      <p:ext uri="{BB962C8B-B14F-4D97-AF65-F5344CB8AC3E}">
        <p14:creationId xmlns:p14="http://schemas.microsoft.com/office/powerpoint/2010/main" val="25996103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B6E9A-49CB-4A3B-B5A1-3A8E19987FA1}"/>
              </a:ext>
            </a:extLst>
          </p:cNvPr>
          <p:cNvSpPr>
            <a:spLocks noGrp="1"/>
          </p:cNvSpPr>
          <p:nvPr>
            <p:ph type="title"/>
          </p:nvPr>
        </p:nvSpPr>
        <p:spPr/>
        <p:txBody>
          <a:bodyPr/>
          <a:lstStyle/>
          <a:p>
            <a:r>
              <a:rPr lang="en-US" dirty="0"/>
              <a:t>Smart Cities Advisory Council (SCAC)</a:t>
            </a:r>
          </a:p>
        </p:txBody>
      </p:sp>
      <p:sp>
        <p:nvSpPr>
          <p:cNvPr id="3" name="Content Placeholder 2">
            <a:extLst>
              <a:ext uri="{FF2B5EF4-FFF2-40B4-BE49-F238E27FC236}">
                <a16:creationId xmlns:a16="http://schemas.microsoft.com/office/drawing/2014/main" id="{67C13512-5A0F-4B2D-BB14-1B2EF6DD000E}"/>
              </a:ext>
            </a:extLst>
          </p:cNvPr>
          <p:cNvSpPr>
            <a:spLocks noGrp="1"/>
          </p:cNvSpPr>
          <p:nvPr>
            <p:ph idx="1"/>
          </p:nvPr>
        </p:nvSpPr>
        <p:spPr>
          <a:xfrm>
            <a:off x="457200" y="989757"/>
            <a:ext cx="8229600" cy="3777505"/>
          </a:xfrm>
        </p:spPr>
        <p:txBody>
          <a:bodyPr/>
          <a:lstStyle/>
          <a:p>
            <a:r>
              <a:rPr lang="en-US" dirty="0"/>
              <a:t>“The relatively low cost of IOT devices is not reflected in the cost of system maintenance and optimization.”</a:t>
            </a:r>
          </a:p>
          <a:p>
            <a:r>
              <a:rPr lang="en-US" dirty="0"/>
              <a:t>“…new skills are needed for the different types of data streams being generated and the advanced analysis that companies want to perform.”</a:t>
            </a:r>
          </a:p>
          <a:p>
            <a:r>
              <a:rPr lang="en-US" dirty="0"/>
              <a:t>“Automation will certainly help ease these burdens, but IOT strategies will still further complicate the already-difficult redefinition of the IT function.”</a:t>
            </a:r>
          </a:p>
          <a:p>
            <a:r>
              <a:rPr lang="en-US" dirty="0"/>
              <a:t>“AI requires…contextual awareness (which can come from IOT devices or massive collections of data)” …. and “… the skills to manage AI components so they are not just dealing with mysterious black boxes producing unexplained output.”</a:t>
            </a:r>
          </a:p>
        </p:txBody>
      </p:sp>
      <p:sp>
        <p:nvSpPr>
          <p:cNvPr id="4" name="Slide Number Placeholder 3">
            <a:extLst>
              <a:ext uri="{FF2B5EF4-FFF2-40B4-BE49-F238E27FC236}">
                <a16:creationId xmlns:a16="http://schemas.microsoft.com/office/drawing/2014/main" id="{0FA7FF74-6885-49AB-A29C-D51E37A11A42}"/>
              </a:ext>
            </a:extLst>
          </p:cNvPr>
          <p:cNvSpPr>
            <a:spLocks noGrp="1"/>
          </p:cNvSpPr>
          <p:nvPr>
            <p:ph type="sldNum" sz="quarter" idx="12"/>
          </p:nvPr>
        </p:nvSpPr>
        <p:spPr/>
        <p:txBody>
          <a:bodyPr/>
          <a:lstStyle/>
          <a:p>
            <a:fld id="{2066355A-084C-D24E-9AD2-7E4FC41EA627}" type="slidenum">
              <a:rPr lang="en-US" smtClean="0"/>
              <a:pPr/>
              <a:t>21</a:t>
            </a:fld>
            <a:endParaRPr lang="en-US" dirty="0"/>
          </a:p>
        </p:txBody>
      </p:sp>
    </p:spTree>
    <p:extLst>
      <p:ext uri="{BB962C8B-B14F-4D97-AF65-F5344CB8AC3E}">
        <p14:creationId xmlns:p14="http://schemas.microsoft.com/office/powerpoint/2010/main" val="36704843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D1B83D7-FCC5-41B5-BCB3-A9D154D48126}"/>
              </a:ext>
            </a:extLst>
          </p:cNvPr>
          <p:cNvSpPr>
            <a:spLocks noGrp="1"/>
          </p:cNvSpPr>
          <p:nvPr>
            <p:ph type="title"/>
          </p:nvPr>
        </p:nvSpPr>
        <p:spPr/>
        <p:txBody>
          <a:bodyPr/>
          <a:lstStyle/>
          <a:p>
            <a:r>
              <a:rPr lang="en-US" dirty="0" err="1"/>
              <a:t>Comptia</a:t>
            </a:r>
            <a:r>
              <a:rPr lang="en-US" dirty="0"/>
              <a:t> Departmental updates</a:t>
            </a:r>
          </a:p>
        </p:txBody>
      </p:sp>
      <p:sp>
        <p:nvSpPr>
          <p:cNvPr id="4" name="Slide Number Placeholder 3">
            <a:extLst>
              <a:ext uri="{FF2B5EF4-FFF2-40B4-BE49-F238E27FC236}">
                <a16:creationId xmlns:a16="http://schemas.microsoft.com/office/drawing/2014/main" id="{2CE1FC0D-0198-4642-B967-078ED00E2BBB}"/>
              </a:ext>
            </a:extLst>
          </p:cNvPr>
          <p:cNvSpPr>
            <a:spLocks noGrp="1"/>
          </p:cNvSpPr>
          <p:nvPr>
            <p:ph type="sldNum" sz="quarter" idx="12"/>
          </p:nvPr>
        </p:nvSpPr>
        <p:spPr/>
        <p:txBody>
          <a:bodyPr/>
          <a:lstStyle/>
          <a:p>
            <a:fld id="{2066355A-084C-D24E-9AD2-7E4FC41EA627}" type="slidenum">
              <a:rPr lang="en-US" smtClean="0"/>
              <a:pPr/>
              <a:t>22</a:t>
            </a:fld>
            <a:endParaRPr lang="en-US" dirty="0"/>
          </a:p>
        </p:txBody>
      </p:sp>
    </p:spTree>
    <p:extLst>
      <p:ext uri="{BB962C8B-B14F-4D97-AF65-F5344CB8AC3E}">
        <p14:creationId xmlns:p14="http://schemas.microsoft.com/office/powerpoint/2010/main" val="659493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CompTIA Department Updates - Policy</a:t>
            </a:r>
          </a:p>
        </p:txBody>
      </p:sp>
      <p:sp>
        <p:nvSpPr>
          <p:cNvPr id="3" name="Content Placeholder 2"/>
          <p:cNvSpPr>
            <a:spLocks noGrp="1"/>
          </p:cNvSpPr>
          <p:nvPr>
            <p:ph sz="half" idx="1"/>
          </p:nvPr>
        </p:nvSpPr>
        <p:spPr>
          <a:xfrm>
            <a:off x="161841" y="1200151"/>
            <a:ext cx="4333959" cy="3394472"/>
          </a:xfrm>
        </p:spPr>
        <p:txBody>
          <a:bodyPr/>
          <a:lstStyle/>
          <a:p>
            <a:pPr marL="342900" indent="-342900">
              <a:buFont typeface="Arial" panose="020B0604020202020204" pitchFamily="34" charset="0"/>
              <a:buChar char="•"/>
            </a:pPr>
            <a:r>
              <a:rPr lang="en-US" dirty="0"/>
              <a:t>David Logsdon, Sr. Director Public Sector, Federal Civil Public</a:t>
            </a:r>
          </a:p>
          <a:p>
            <a:pPr marL="800100" lvl="1" indent="-342900">
              <a:buFont typeface="Arial" panose="020B0604020202020204" pitchFamily="34" charset="0"/>
              <a:buChar char="•"/>
            </a:pPr>
            <a:r>
              <a:rPr lang="en-US" dirty="0"/>
              <a:t>Will be our Council Liaison to CompTIA’s Public Policy and Advocacy team</a:t>
            </a:r>
          </a:p>
          <a:p>
            <a:pPr marL="800100" lvl="1" indent="-342900">
              <a:buFont typeface="Arial" panose="020B0604020202020204" pitchFamily="34" charset="0"/>
              <a:buChar char="•"/>
            </a:pPr>
            <a:r>
              <a:rPr lang="en-US" dirty="0"/>
              <a:t>Dallas update on various legislation including the “Chance in Tech Act”, Cybersecurity, Workforce, </a:t>
            </a:r>
            <a:r>
              <a:rPr lang="en-US"/>
              <a:t>Smart Cities, and Drones</a:t>
            </a:r>
            <a:endParaRPr lang="en-US" dirty="0"/>
          </a:p>
          <a:p>
            <a:pPr marL="800100" lvl="1" indent="-342900">
              <a:buFont typeface="Arial" panose="020B0604020202020204" pitchFamily="34" charset="0"/>
              <a:buChar char="•"/>
            </a:pPr>
            <a:r>
              <a:rPr lang="en-US" dirty="0"/>
              <a:t>Liaison to Smart Cities and Drone Council</a:t>
            </a:r>
          </a:p>
          <a:p>
            <a:pPr marL="800100" lvl="1" indent="-342900">
              <a:buFont typeface="Arial" panose="020B0604020202020204" pitchFamily="34" charset="0"/>
              <a:buChar char="•"/>
            </a:pPr>
            <a:endParaRPr lang="en-US" dirty="0"/>
          </a:p>
        </p:txBody>
      </p:sp>
      <p:sp>
        <p:nvSpPr>
          <p:cNvPr id="2" name="Content Placeholder 1">
            <a:extLst>
              <a:ext uri="{FF2B5EF4-FFF2-40B4-BE49-F238E27FC236}">
                <a16:creationId xmlns:a16="http://schemas.microsoft.com/office/drawing/2014/main" id="{B3F0C566-7466-472A-BE87-82DD7560B8AA}"/>
              </a:ext>
            </a:extLst>
          </p:cNvPr>
          <p:cNvSpPr>
            <a:spLocks noGrp="1"/>
          </p:cNvSpPr>
          <p:nvPr>
            <p:ph sz="half" idx="2"/>
          </p:nvPr>
        </p:nvSpPr>
        <p:spPr/>
        <p:txBody>
          <a:bodyPr/>
          <a:lstStyle/>
          <a:p>
            <a:r>
              <a:rPr lang="en-US" dirty="0"/>
              <a:t>CompTIA’s DC Fly-In / February 13 &amp; 14th</a:t>
            </a:r>
          </a:p>
          <a:p>
            <a:pPr lvl="1"/>
            <a:r>
              <a:rPr lang="en-US" dirty="0"/>
              <a:t>Tech Policy Summit</a:t>
            </a:r>
          </a:p>
          <a:p>
            <a:pPr lvl="1"/>
            <a:r>
              <a:rPr lang="en-US" dirty="0"/>
              <a:t>Tech Champion Award Dinner</a:t>
            </a:r>
          </a:p>
          <a:p>
            <a:pPr lvl="1"/>
            <a:r>
              <a:rPr lang="en-US" dirty="0"/>
              <a:t>Capitol Hill Speakers Series</a:t>
            </a:r>
          </a:p>
          <a:p>
            <a:pPr lvl="1"/>
            <a:r>
              <a:rPr lang="en-US" dirty="0"/>
              <a:t>Capitol Hill Visits</a:t>
            </a:r>
          </a:p>
          <a:p>
            <a:pPr lvl="1"/>
            <a:r>
              <a:rPr lang="en-US" dirty="0"/>
              <a:t>Chris Phillips will be there, will you?</a:t>
            </a:r>
          </a:p>
          <a:p>
            <a:r>
              <a:rPr lang="en-US" dirty="0"/>
              <a:t>CompTIA’s Advocacy Council on Policy  (one rep from each council)</a:t>
            </a:r>
          </a:p>
        </p:txBody>
      </p:sp>
      <p:sp>
        <p:nvSpPr>
          <p:cNvPr id="4" name="Slide Number Placeholder 3"/>
          <p:cNvSpPr>
            <a:spLocks noGrp="1"/>
          </p:cNvSpPr>
          <p:nvPr>
            <p:ph type="sldNum" sz="quarter" idx="12"/>
          </p:nvPr>
        </p:nvSpPr>
        <p:spPr/>
        <p:txBody>
          <a:bodyPr/>
          <a:lstStyle/>
          <a:p>
            <a:fld id="{2066355A-084C-D24E-9AD2-7E4FC41EA627}" type="slidenum">
              <a:rPr lang="en-US" smtClean="0"/>
              <a:pPr/>
              <a:t>23</a:t>
            </a:fld>
            <a:endParaRPr lang="en-US" dirty="0"/>
          </a:p>
        </p:txBody>
      </p:sp>
      <p:pic>
        <p:nvPicPr>
          <p:cNvPr id="1026" name="Picture 2" descr="Image result for washington dc">
            <a:extLst>
              <a:ext uri="{FF2B5EF4-FFF2-40B4-BE49-F238E27FC236}">
                <a16:creationId xmlns:a16="http://schemas.microsoft.com/office/drawing/2014/main" id="{538EBDA3-79D1-4ABE-AE57-5BD125832C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16498" y="258639"/>
            <a:ext cx="1939333" cy="855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77775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066355A-084C-D24E-9AD2-7E4FC41EA627}" type="slidenum">
              <a:rPr lang="en-US" smtClean="0"/>
              <a:pPr/>
              <a:t>24</a:t>
            </a:fld>
            <a:endParaRPr lang="en-US" dirty="0"/>
          </a:p>
        </p:txBody>
      </p:sp>
      <p:sp>
        <p:nvSpPr>
          <p:cNvPr id="8" name="Content Placeholder 2">
            <a:extLst>
              <a:ext uri="{FF2B5EF4-FFF2-40B4-BE49-F238E27FC236}">
                <a16:creationId xmlns:a16="http://schemas.microsoft.com/office/drawing/2014/main" id="{5C6A36AA-1BF7-499B-87B4-BE5F2E4B96CD}"/>
              </a:ext>
            </a:extLst>
          </p:cNvPr>
          <p:cNvSpPr>
            <a:spLocks noGrp="1"/>
          </p:cNvSpPr>
          <p:nvPr>
            <p:ph sz="half" idx="1"/>
          </p:nvPr>
        </p:nvSpPr>
        <p:spPr>
          <a:xfrm>
            <a:off x="706920" y="1283238"/>
            <a:ext cx="7522680" cy="3255143"/>
          </a:xfrm>
        </p:spPr>
        <p:txBody>
          <a:bodyPr vert="horz" lIns="91440" tIns="45720" rIns="91440" bIns="45720" rtlCol="0">
            <a:normAutofit fontScale="92500" lnSpcReduction="10000"/>
          </a:bodyPr>
          <a:lstStyle/>
          <a:p>
            <a:pPr indent="-228600" defTabSz="914400">
              <a:lnSpc>
                <a:spcPct val="90000"/>
              </a:lnSpc>
              <a:buFont typeface="Arial" panose="020B0604020202020204" pitchFamily="34" charset="0"/>
              <a:buChar char="•"/>
            </a:pPr>
            <a:r>
              <a:rPr lang="en-US" sz="2200" dirty="0">
                <a:solidFill>
                  <a:schemeClr val="tx1">
                    <a:lumMod val="65000"/>
                    <a:lumOff val="35000"/>
                  </a:schemeClr>
                </a:solidFill>
              </a:rPr>
              <a:t>Sales Quick Start Guide for ISV’s</a:t>
            </a:r>
          </a:p>
          <a:p>
            <a:pPr marL="800100" lvl="1" indent="-342900" defTabSz="914400">
              <a:lnSpc>
                <a:spcPct val="90000"/>
              </a:lnSpc>
              <a:buFont typeface="Arial" panose="020B0604020202020204" pitchFamily="34" charset="0"/>
              <a:buChar char="•"/>
            </a:pPr>
            <a:r>
              <a:rPr lang="en-US" sz="1900" dirty="0">
                <a:solidFill>
                  <a:schemeClr val="tx1">
                    <a:lumMod val="65000"/>
                    <a:lumOff val="35000"/>
                  </a:schemeClr>
                </a:solidFill>
              </a:rPr>
              <a:t>QSG to IoT</a:t>
            </a:r>
          </a:p>
          <a:p>
            <a:pPr marL="800100" lvl="1" indent="-342900" defTabSz="914400">
              <a:lnSpc>
                <a:spcPct val="90000"/>
              </a:lnSpc>
              <a:buFont typeface="Arial" panose="020B0604020202020204" pitchFamily="34" charset="0"/>
              <a:buChar char="•"/>
            </a:pPr>
            <a:r>
              <a:rPr lang="en-US" sz="1900" dirty="0">
                <a:solidFill>
                  <a:schemeClr val="tx1">
                    <a:lumMod val="65000"/>
                    <a:lumOff val="35000"/>
                  </a:schemeClr>
                </a:solidFill>
              </a:rPr>
              <a:t>QSG to Profitable Partnering</a:t>
            </a:r>
          </a:p>
          <a:p>
            <a:pPr marL="800100" lvl="1" indent="-342900" defTabSz="914400">
              <a:lnSpc>
                <a:spcPct val="90000"/>
              </a:lnSpc>
              <a:buFont typeface="Arial" panose="020B0604020202020204" pitchFamily="34" charset="0"/>
              <a:buChar char="•"/>
            </a:pPr>
            <a:r>
              <a:rPr lang="en-US" sz="1900" dirty="0">
                <a:solidFill>
                  <a:schemeClr val="tx1">
                    <a:lumMod val="65000"/>
                    <a:lumOff val="35000"/>
                  </a:schemeClr>
                </a:solidFill>
              </a:rPr>
              <a:t>QSG to Sales for Tech Teams</a:t>
            </a:r>
          </a:p>
          <a:p>
            <a:pPr marL="342900" indent="-342900" defTabSz="914400">
              <a:lnSpc>
                <a:spcPct val="90000"/>
              </a:lnSpc>
              <a:buFont typeface="Arial" panose="020B0604020202020204" pitchFamily="34" charset="0"/>
              <a:buChar char="•"/>
            </a:pPr>
            <a:r>
              <a:rPr lang="en-US" sz="2200" dirty="0">
                <a:solidFill>
                  <a:schemeClr val="tx1">
                    <a:lumMod val="65000"/>
                    <a:lumOff val="35000"/>
                  </a:schemeClr>
                </a:solidFill>
              </a:rPr>
              <a:t>Templates for ISV’s</a:t>
            </a:r>
          </a:p>
          <a:p>
            <a:pPr marL="800100" lvl="1" indent="-342900" defTabSz="914400">
              <a:lnSpc>
                <a:spcPct val="90000"/>
              </a:lnSpc>
              <a:buFont typeface="Arial" panose="020B0604020202020204" pitchFamily="34" charset="0"/>
              <a:buChar char="•"/>
            </a:pPr>
            <a:r>
              <a:rPr lang="en-US" sz="1900" dirty="0">
                <a:solidFill>
                  <a:schemeClr val="tx1">
                    <a:lumMod val="65000"/>
                    <a:lumOff val="35000"/>
                  </a:schemeClr>
                </a:solidFill>
              </a:rPr>
              <a:t>Job aids, checklists, and more for ISVs for customer acquisition and onboarding.</a:t>
            </a:r>
          </a:p>
          <a:p>
            <a:pPr marL="342900" indent="-342900" defTabSz="914400">
              <a:lnSpc>
                <a:spcPct val="90000"/>
              </a:lnSpc>
              <a:buFont typeface="Arial" panose="020B0604020202020204" pitchFamily="34" charset="0"/>
              <a:buChar char="•"/>
            </a:pPr>
            <a:r>
              <a:rPr lang="en-US" sz="2200" dirty="0">
                <a:solidFill>
                  <a:schemeClr val="tx1">
                    <a:lumMod val="65000"/>
                    <a:lumOff val="35000"/>
                  </a:schemeClr>
                </a:solidFill>
              </a:rPr>
              <a:t>SaaS Transition Toolkit</a:t>
            </a:r>
          </a:p>
          <a:p>
            <a:pPr marL="800100" lvl="1" indent="-342900" defTabSz="914400">
              <a:lnSpc>
                <a:spcPct val="90000"/>
              </a:lnSpc>
              <a:buFont typeface="Arial" panose="020B0604020202020204" pitchFamily="34" charset="0"/>
              <a:buChar char="•"/>
            </a:pPr>
            <a:r>
              <a:rPr lang="en-US" sz="1900" dirty="0">
                <a:solidFill>
                  <a:schemeClr val="tx1">
                    <a:lumMod val="65000"/>
                    <a:lumOff val="35000"/>
                  </a:schemeClr>
                </a:solidFill>
              </a:rPr>
              <a:t>To help an ISV owner train internal staff</a:t>
            </a:r>
          </a:p>
          <a:p>
            <a:pPr marL="800100" lvl="1" indent="-342900" defTabSz="914400">
              <a:lnSpc>
                <a:spcPct val="90000"/>
              </a:lnSpc>
              <a:buFont typeface="Arial" panose="020B0604020202020204" pitchFamily="34" charset="0"/>
              <a:buChar char="•"/>
            </a:pPr>
            <a:r>
              <a:rPr lang="en-US" sz="1900" dirty="0">
                <a:solidFill>
                  <a:schemeClr val="tx1">
                    <a:lumMod val="65000"/>
                    <a:lumOff val="35000"/>
                  </a:schemeClr>
                </a:solidFill>
              </a:rPr>
              <a:t>Employee- level concerns</a:t>
            </a:r>
          </a:p>
          <a:p>
            <a:pPr lvl="1" indent="-228600" defTabSz="914400">
              <a:lnSpc>
                <a:spcPct val="90000"/>
              </a:lnSpc>
              <a:buFont typeface="Arial" panose="020B0604020202020204" pitchFamily="34" charset="0"/>
              <a:buChar char="•"/>
            </a:pPr>
            <a:endParaRPr lang="en-US" sz="1700" dirty="0">
              <a:solidFill>
                <a:schemeClr val="tx1">
                  <a:lumMod val="65000"/>
                  <a:lumOff val="35000"/>
                </a:schemeClr>
              </a:solidFill>
            </a:endParaRPr>
          </a:p>
          <a:p>
            <a:pPr lvl="1" indent="-228600" defTabSz="914400">
              <a:lnSpc>
                <a:spcPct val="90000"/>
              </a:lnSpc>
              <a:buFont typeface="Arial" panose="020B0604020202020204" pitchFamily="34" charset="0"/>
              <a:buChar char="•"/>
            </a:pPr>
            <a:endParaRPr lang="en-US" sz="1700" dirty="0">
              <a:solidFill>
                <a:schemeClr val="tx1"/>
              </a:solidFill>
            </a:endParaRPr>
          </a:p>
          <a:p>
            <a:pPr lvl="1" indent="-228600" defTabSz="914400">
              <a:lnSpc>
                <a:spcPct val="90000"/>
              </a:lnSpc>
              <a:buFont typeface="Arial" panose="020B0604020202020204" pitchFamily="34" charset="0"/>
              <a:buChar char="•"/>
            </a:pPr>
            <a:endParaRPr lang="en-US" sz="1700" dirty="0">
              <a:solidFill>
                <a:schemeClr val="tx1"/>
              </a:solidFill>
            </a:endParaRPr>
          </a:p>
          <a:p>
            <a:pPr lvl="1" indent="-228600" defTabSz="914400">
              <a:lnSpc>
                <a:spcPct val="90000"/>
              </a:lnSpc>
              <a:buFont typeface="Arial" panose="020B0604020202020204" pitchFamily="34" charset="0"/>
              <a:buChar char="•"/>
            </a:pPr>
            <a:endParaRPr lang="en-US" sz="1700" dirty="0">
              <a:solidFill>
                <a:schemeClr val="tx1"/>
              </a:solidFill>
            </a:endParaRPr>
          </a:p>
          <a:p>
            <a:pPr marL="228600" lvl="1" defTabSz="914400">
              <a:lnSpc>
                <a:spcPct val="90000"/>
              </a:lnSpc>
            </a:pPr>
            <a:endParaRPr lang="en-US" sz="1700" dirty="0">
              <a:solidFill>
                <a:schemeClr val="tx1"/>
              </a:solidFill>
            </a:endParaRPr>
          </a:p>
          <a:p>
            <a:pPr lvl="1" indent="-228600" defTabSz="914400">
              <a:lnSpc>
                <a:spcPct val="90000"/>
              </a:lnSpc>
              <a:buFont typeface="Arial" panose="020B0604020202020204" pitchFamily="34" charset="0"/>
              <a:buChar char="•"/>
            </a:pPr>
            <a:endParaRPr lang="en-US" sz="1700" dirty="0">
              <a:solidFill>
                <a:schemeClr val="tx1"/>
              </a:solidFill>
            </a:endParaRPr>
          </a:p>
          <a:p>
            <a:pPr lvl="1" indent="-228600" defTabSz="914400">
              <a:lnSpc>
                <a:spcPct val="90000"/>
              </a:lnSpc>
              <a:buFont typeface="Arial" panose="020B0604020202020204" pitchFamily="34" charset="0"/>
              <a:buChar char="•"/>
            </a:pPr>
            <a:endParaRPr lang="en-US" sz="1700" dirty="0">
              <a:solidFill>
                <a:schemeClr val="tx1"/>
              </a:solidFill>
            </a:endParaRPr>
          </a:p>
          <a:p>
            <a:pPr lvl="1" indent="-228600" defTabSz="914400">
              <a:lnSpc>
                <a:spcPct val="90000"/>
              </a:lnSpc>
              <a:buFont typeface="Arial" panose="020B0604020202020204" pitchFamily="34" charset="0"/>
              <a:buChar char="•"/>
            </a:pPr>
            <a:endParaRPr lang="en-US" sz="1700" dirty="0">
              <a:solidFill>
                <a:schemeClr val="tx1"/>
              </a:solidFill>
            </a:endParaRPr>
          </a:p>
          <a:p>
            <a:pPr lvl="1" indent="-228600" defTabSz="914400">
              <a:lnSpc>
                <a:spcPct val="90000"/>
              </a:lnSpc>
              <a:buFont typeface="Arial" panose="020B0604020202020204" pitchFamily="34" charset="0"/>
              <a:buChar char="•"/>
            </a:pPr>
            <a:endParaRPr lang="en-US" sz="1700" dirty="0">
              <a:solidFill>
                <a:schemeClr val="tx1"/>
              </a:solidFill>
            </a:endParaRPr>
          </a:p>
        </p:txBody>
      </p:sp>
      <p:sp>
        <p:nvSpPr>
          <p:cNvPr id="6" name="Content Placeholder 2">
            <a:extLst>
              <a:ext uri="{FF2B5EF4-FFF2-40B4-BE49-F238E27FC236}">
                <a16:creationId xmlns:a16="http://schemas.microsoft.com/office/drawing/2014/main" id="{85D3EA80-053B-4547-B495-AB861BED0477}"/>
              </a:ext>
            </a:extLst>
          </p:cNvPr>
          <p:cNvSpPr txBox="1">
            <a:spLocks/>
          </p:cNvSpPr>
          <p:nvPr/>
        </p:nvSpPr>
        <p:spPr>
          <a:xfrm>
            <a:off x="6349616" y="1480463"/>
            <a:ext cx="2629120" cy="2249810"/>
          </a:xfrm>
          <a:prstGeom prst="rect">
            <a:avLst/>
          </a:prstGeom>
        </p:spPr>
        <p:txBody>
          <a:bodyPr vert="horz" lIns="91440" tIns="45720" rIns="91440" bIns="45720" rtlCol="0">
            <a:normAutofit/>
          </a:bodyPr>
          <a:lstStyle>
            <a:lvl1pPr marL="0" indent="0" algn="l" defTabSz="457200" rtl="0" eaLnBrk="1" latinLnBrk="0" hangingPunct="1">
              <a:spcBef>
                <a:spcPts val="1200"/>
              </a:spcBef>
              <a:buSzPct val="80000"/>
              <a:buFont typeface="Wingdings" charset="2"/>
              <a:buNone/>
              <a:defRPr sz="2000" kern="1200">
                <a:solidFill>
                  <a:srgbClr val="576068"/>
                </a:solidFill>
                <a:latin typeface="+mn-lt"/>
                <a:ea typeface="+mn-ea"/>
                <a:cs typeface="+mn-cs"/>
              </a:defRPr>
            </a:lvl1pPr>
            <a:lvl2pPr marL="457200" indent="0" algn="l" defTabSz="457200" rtl="0" eaLnBrk="1" latinLnBrk="0" hangingPunct="1">
              <a:spcBef>
                <a:spcPct val="20000"/>
              </a:spcBef>
              <a:buFont typeface="Arial"/>
              <a:buNone/>
              <a:defRPr sz="1800" kern="1200">
                <a:solidFill>
                  <a:srgbClr val="576068"/>
                </a:solidFill>
                <a:latin typeface="+mn-lt"/>
                <a:ea typeface="+mn-ea"/>
                <a:cs typeface="+mn-cs"/>
              </a:defRPr>
            </a:lvl2pPr>
            <a:lvl3pPr marL="914400" indent="0" algn="l" defTabSz="457200" rtl="0" eaLnBrk="1" latinLnBrk="0" hangingPunct="1">
              <a:spcBef>
                <a:spcPct val="20000"/>
              </a:spcBef>
              <a:buSzPct val="80000"/>
              <a:buFont typeface="Wingdings" charset="2"/>
              <a:buNone/>
              <a:defRPr sz="1600" kern="1200">
                <a:solidFill>
                  <a:srgbClr val="576068"/>
                </a:solidFill>
                <a:latin typeface="+mn-lt"/>
                <a:ea typeface="+mn-ea"/>
                <a:cs typeface="+mn-cs"/>
              </a:defRPr>
            </a:lvl3pPr>
            <a:lvl4pPr marL="1371600" indent="0" algn="l" defTabSz="457200" rtl="0" eaLnBrk="1" latinLnBrk="0" hangingPunct="1">
              <a:spcBef>
                <a:spcPct val="20000"/>
              </a:spcBef>
              <a:buFont typeface="Arial"/>
              <a:buNone/>
              <a:defRPr sz="1400" kern="1200">
                <a:solidFill>
                  <a:srgbClr val="576068"/>
                </a:solidFill>
                <a:latin typeface="+mn-lt"/>
                <a:ea typeface="+mn-ea"/>
                <a:cs typeface="+mn-cs"/>
              </a:defRPr>
            </a:lvl4pPr>
            <a:lvl5pPr marL="1828800" indent="0" algn="l" defTabSz="457200" rtl="0" eaLnBrk="1" latinLnBrk="0" hangingPunct="1">
              <a:spcBef>
                <a:spcPct val="20000"/>
              </a:spcBef>
              <a:buSzPct val="70000"/>
              <a:buFont typeface="Wingdings" charset="2"/>
              <a:buNone/>
              <a:defRPr sz="1400" kern="1200">
                <a:solidFill>
                  <a:srgbClr val="57606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indent="-228600" defTabSz="914400">
              <a:lnSpc>
                <a:spcPct val="90000"/>
              </a:lnSpc>
              <a:buFont typeface="Arial" panose="020B0604020202020204" pitchFamily="34" charset="0"/>
              <a:buChar char="•"/>
            </a:pPr>
            <a:endParaRPr lang="en-US" sz="1700" dirty="0">
              <a:solidFill>
                <a:schemeClr val="tx1">
                  <a:lumMod val="65000"/>
                  <a:lumOff val="35000"/>
                </a:schemeClr>
              </a:solidFill>
            </a:endParaRPr>
          </a:p>
        </p:txBody>
      </p:sp>
      <p:sp>
        <p:nvSpPr>
          <p:cNvPr id="9" name="Title 4">
            <a:extLst>
              <a:ext uri="{FF2B5EF4-FFF2-40B4-BE49-F238E27FC236}">
                <a16:creationId xmlns:a16="http://schemas.microsoft.com/office/drawing/2014/main" id="{C670BAC9-F098-4BCA-8C88-2DCE770A75D1}"/>
              </a:ext>
            </a:extLst>
          </p:cNvPr>
          <p:cNvSpPr>
            <a:spLocks noGrp="1"/>
          </p:cNvSpPr>
          <p:nvPr>
            <p:ph type="title"/>
          </p:nvPr>
        </p:nvSpPr>
        <p:spPr/>
        <p:txBody>
          <a:bodyPr/>
          <a:lstStyle/>
          <a:p>
            <a:r>
              <a:rPr lang="en-US" dirty="0"/>
              <a:t>CompTIA Department Updates - Education</a:t>
            </a:r>
          </a:p>
        </p:txBody>
      </p:sp>
    </p:spTree>
    <p:extLst>
      <p:ext uri="{BB962C8B-B14F-4D97-AF65-F5344CB8AC3E}">
        <p14:creationId xmlns:p14="http://schemas.microsoft.com/office/powerpoint/2010/main" val="40531705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4">
            <a:extLst>
              <a:ext uri="{FF2B5EF4-FFF2-40B4-BE49-F238E27FC236}">
                <a16:creationId xmlns:a16="http://schemas.microsoft.com/office/drawing/2014/main" id="{A519B931-E270-44F7-B5DE-E96B31E8EDEE}"/>
              </a:ext>
            </a:extLst>
          </p:cNvPr>
          <p:cNvSpPr>
            <a:spLocks noGrp="1"/>
          </p:cNvSpPr>
          <p:nvPr>
            <p:ph type="title"/>
          </p:nvPr>
        </p:nvSpPr>
        <p:spPr/>
        <p:txBody>
          <a:bodyPr/>
          <a:lstStyle/>
          <a:p>
            <a:r>
              <a:rPr lang="en-US" dirty="0"/>
              <a:t>CompTIA Department Updates - Education</a:t>
            </a:r>
          </a:p>
        </p:txBody>
      </p:sp>
      <p:sp>
        <p:nvSpPr>
          <p:cNvPr id="10" name="Content Placeholder 2">
            <a:extLst>
              <a:ext uri="{FF2B5EF4-FFF2-40B4-BE49-F238E27FC236}">
                <a16:creationId xmlns:a16="http://schemas.microsoft.com/office/drawing/2014/main" id="{05DB0813-EDEA-42B3-8479-2CC1DCB24BE5}"/>
              </a:ext>
            </a:extLst>
          </p:cNvPr>
          <p:cNvSpPr>
            <a:spLocks noGrp="1"/>
          </p:cNvSpPr>
          <p:nvPr>
            <p:ph sz="half" idx="1"/>
          </p:nvPr>
        </p:nvSpPr>
        <p:spPr>
          <a:xfrm>
            <a:off x="166562" y="1200151"/>
            <a:ext cx="4405438" cy="3394472"/>
          </a:xfrm>
        </p:spPr>
        <p:txBody>
          <a:bodyPr vert="horz" lIns="91440" tIns="45720" rIns="91440" bIns="45720" rtlCol="0">
            <a:normAutofit/>
          </a:bodyPr>
          <a:lstStyle/>
          <a:p>
            <a:pPr indent="-228600" defTabSz="914400">
              <a:lnSpc>
                <a:spcPct val="90000"/>
              </a:lnSpc>
              <a:buFont typeface="Arial" panose="020B0604020202020204" pitchFamily="34" charset="0"/>
              <a:buChar char="•"/>
            </a:pPr>
            <a:r>
              <a:rPr lang="en-US" dirty="0">
                <a:solidFill>
                  <a:schemeClr val="tx1">
                    <a:lumMod val="65000"/>
                    <a:lumOff val="35000"/>
                  </a:schemeClr>
                </a:solidFill>
              </a:rPr>
              <a:t>Drone Standards / Certifications</a:t>
            </a:r>
          </a:p>
          <a:p>
            <a:pPr lvl="1" indent="-228600" defTabSz="914400">
              <a:lnSpc>
                <a:spcPct val="90000"/>
              </a:lnSpc>
              <a:buFont typeface="Arial" panose="020B0604020202020204" pitchFamily="34" charset="0"/>
              <a:buChar char="•"/>
            </a:pPr>
            <a:r>
              <a:rPr lang="en-US" dirty="0">
                <a:solidFill>
                  <a:schemeClr val="tx1">
                    <a:lumMod val="65000"/>
                    <a:lumOff val="35000"/>
                  </a:schemeClr>
                </a:solidFill>
              </a:rPr>
              <a:t>Ensuring high quality Data Standards</a:t>
            </a:r>
          </a:p>
          <a:p>
            <a:pPr lvl="1" indent="-228600" defTabSz="914400">
              <a:lnSpc>
                <a:spcPct val="90000"/>
              </a:lnSpc>
              <a:buFont typeface="Arial" panose="020B0604020202020204" pitchFamily="34" charset="0"/>
              <a:buChar char="•"/>
            </a:pPr>
            <a:r>
              <a:rPr lang="en-US" dirty="0">
                <a:solidFill>
                  <a:schemeClr val="tx1">
                    <a:lumMod val="65000"/>
                    <a:lumOff val="35000"/>
                  </a:schemeClr>
                </a:solidFill>
              </a:rPr>
              <a:t>Identifying best practices for Data Collection</a:t>
            </a:r>
          </a:p>
          <a:p>
            <a:pPr lvl="1" indent="-228600" defTabSz="914400">
              <a:lnSpc>
                <a:spcPct val="90000"/>
              </a:lnSpc>
              <a:buFont typeface="Arial" panose="020B0604020202020204" pitchFamily="34" charset="0"/>
              <a:buChar char="•"/>
            </a:pPr>
            <a:endParaRPr lang="en-US" dirty="0">
              <a:solidFill>
                <a:schemeClr val="tx1">
                  <a:lumMod val="65000"/>
                  <a:lumOff val="35000"/>
                </a:schemeClr>
              </a:solidFill>
            </a:endParaRPr>
          </a:p>
          <a:p>
            <a:pPr lvl="1" indent="-228600" defTabSz="914400">
              <a:lnSpc>
                <a:spcPct val="90000"/>
              </a:lnSpc>
              <a:buFont typeface="Arial" panose="020B0604020202020204" pitchFamily="34" charset="0"/>
              <a:buChar char="•"/>
            </a:pPr>
            <a:endParaRPr lang="en-US" dirty="0">
              <a:solidFill>
                <a:schemeClr val="tx1">
                  <a:lumMod val="65000"/>
                  <a:lumOff val="35000"/>
                </a:schemeClr>
              </a:solidFill>
            </a:endParaRPr>
          </a:p>
        </p:txBody>
      </p:sp>
      <p:sp>
        <p:nvSpPr>
          <p:cNvPr id="4" name="Slide Number Placeholder 3"/>
          <p:cNvSpPr>
            <a:spLocks noGrp="1"/>
          </p:cNvSpPr>
          <p:nvPr>
            <p:ph type="sldNum" sz="quarter" idx="12"/>
          </p:nvPr>
        </p:nvSpPr>
        <p:spPr/>
        <p:txBody>
          <a:bodyPr/>
          <a:lstStyle/>
          <a:p>
            <a:fld id="{2066355A-084C-D24E-9AD2-7E4FC41EA627}" type="slidenum">
              <a:rPr lang="en-US" smtClean="0"/>
              <a:pPr/>
              <a:t>25</a:t>
            </a:fld>
            <a:endParaRPr lang="en-US" dirty="0"/>
          </a:p>
        </p:txBody>
      </p:sp>
      <p:pic>
        <p:nvPicPr>
          <p:cNvPr id="6" name="Picture 14" descr="Image result for construction drone">
            <a:extLst>
              <a:ext uri="{FF2B5EF4-FFF2-40B4-BE49-F238E27FC236}">
                <a16:creationId xmlns:a16="http://schemas.microsoft.com/office/drawing/2014/main" id="{42472424-53A0-438E-8827-4AEA1C9A1EFA}"/>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242538" y="1127997"/>
            <a:ext cx="3068387" cy="172596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0" descr="Image result for police drone">
            <a:extLst>
              <a:ext uri="{FF2B5EF4-FFF2-40B4-BE49-F238E27FC236}">
                <a16:creationId xmlns:a16="http://schemas.microsoft.com/office/drawing/2014/main" id="{4B7526D3-0829-4C45-A070-E5BD5F204882}"/>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46802" y="2635481"/>
            <a:ext cx="2963481" cy="1694315"/>
          </a:xfrm>
          <a:prstGeom prst="rect">
            <a:avLst/>
          </a:prstGeom>
          <a:noFill/>
          <a:extLst>
            <a:ext uri="{909E8E84-426E-40DD-AFC4-6F175D3DCCD1}">
              <a14:hiddenFill xmlns:a14="http://schemas.microsoft.com/office/drawing/2010/main">
                <a:solidFill>
                  <a:srgbClr val="FFFFFF"/>
                </a:solidFill>
              </a14:hiddenFill>
            </a:ext>
          </a:extLst>
        </p:spPr>
      </p:pic>
      <p:sp>
        <p:nvSpPr>
          <p:cNvPr id="11" name="Content Placeholder 1">
            <a:extLst>
              <a:ext uri="{FF2B5EF4-FFF2-40B4-BE49-F238E27FC236}">
                <a16:creationId xmlns:a16="http://schemas.microsoft.com/office/drawing/2014/main" id="{9BDAAE19-F7E0-4F50-BF2A-01374BD96977}"/>
              </a:ext>
            </a:extLst>
          </p:cNvPr>
          <p:cNvSpPr txBox="1">
            <a:spLocks/>
          </p:cNvSpPr>
          <p:nvPr/>
        </p:nvSpPr>
        <p:spPr>
          <a:xfrm>
            <a:off x="4572000" y="1200151"/>
            <a:ext cx="4038600" cy="3598924"/>
          </a:xfrm>
          <a:prstGeom prst="rect">
            <a:avLst/>
          </a:prstGeom>
        </p:spPr>
        <p:txBody>
          <a:bodyPr vert="horz" lIns="0" tIns="45720" rIns="91440" bIns="45720" rtlCol="0">
            <a:noAutofit/>
          </a:bodyPr>
          <a:lstStyle>
            <a:lvl1pPr marL="225425" indent="-225425" algn="l" defTabSz="457200" rtl="0" eaLnBrk="1" latinLnBrk="0" hangingPunct="1">
              <a:spcBef>
                <a:spcPts val="1200"/>
              </a:spcBef>
              <a:buSzPct val="80000"/>
              <a:buFont typeface="Wingdings" charset="2"/>
              <a:buChar char="§"/>
              <a:defRPr sz="2000" kern="1200">
                <a:solidFill>
                  <a:srgbClr val="576068"/>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rgbClr val="576068"/>
                </a:solidFill>
                <a:latin typeface="+mn-lt"/>
                <a:ea typeface="+mn-ea"/>
                <a:cs typeface="+mn-cs"/>
              </a:defRPr>
            </a:lvl2pPr>
            <a:lvl3pPr marL="1081088" indent="-166688" algn="l" defTabSz="457200" rtl="0" eaLnBrk="1" latinLnBrk="0" hangingPunct="1">
              <a:spcBef>
                <a:spcPct val="20000"/>
              </a:spcBef>
              <a:buSzPct val="80000"/>
              <a:buFont typeface="Wingdings" charset="2"/>
              <a:buChar char="§"/>
              <a:defRPr sz="1600" kern="1200">
                <a:solidFill>
                  <a:srgbClr val="576068"/>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rgbClr val="576068"/>
                </a:solidFill>
                <a:latin typeface="+mn-lt"/>
                <a:ea typeface="+mn-ea"/>
                <a:cs typeface="+mn-cs"/>
              </a:defRPr>
            </a:lvl4pPr>
            <a:lvl5pPr marL="2003425" indent="-174625" algn="l" defTabSz="457200" rtl="0" eaLnBrk="1" latinLnBrk="0" hangingPunct="1">
              <a:spcBef>
                <a:spcPct val="20000"/>
              </a:spcBef>
              <a:buSzPct val="70000"/>
              <a:buFont typeface="Wingdings" charset="2"/>
              <a:buChar char="§"/>
              <a:defRPr sz="1400" kern="1200">
                <a:solidFill>
                  <a:srgbClr val="576068"/>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lvl="1" indent="-228600" defTabSz="914400">
              <a:lnSpc>
                <a:spcPct val="90000"/>
              </a:lnSpc>
              <a:buFont typeface="Arial" panose="020B0604020202020204" pitchFamily="34" charset="0"/>
              <a:buChar char="•"/>
            </a:pPr>
            <a:endParaRPr lang="en-US" dirty="0">
              <a:solidFill>
                <a:schemeClr val="tx1">
                  <a:lumMod val="65000"/>
                  <a:lumOff val="35000"/>
                </a:schemeClr>
              </a:solidFill>
            </a:endParaRPr>
          </a:p>
          <a:p>
            <a:pPr lvl="1" indent="-228600" defTabSz="914400">
              <a:lnSpc>
                <a:spcPct val="90000"/>
              </a:lnSpc>
              <a:buFont typeface="Arial" panose="020B0604020202020204" pitchFamily="34" charset="0"/>
              <a:buChar char="•"/>
            </a:pPr>
            <a:endParaRPr lang="en-US" dirty="0">
              <a:solidFill>
                <a:schemeClr val="tx1">
                  <a:lumMod val="65000"/>
                  <a:lumOff val="35000"/>
                </a:schemeClr>
              </a:solidFill>
            </a:endParaRPr>
          </a:p>
          <a:p>
            <a:pPr lvl="1" indent="-228600" defTabSz="914400">
              <a:lnSpc>
                <a:spcPct val="90000"/>
              </a:lnSpc>
              <a:buFont typeface="Arial" panose="020B0604020202020204" pitchFamily="34" charset="0"/>
              <a:buChar char="•"/>
            </a:pPr>
            <a:endParaRPr lang="en-US" dirty="0">
              <a:solidFill>
                <a:schemeClr val="tx1">
                  <a:lumMod val="65000"/>
                  <a:lumOff val="35000"/>
                </a:schemeClr>
              </a:solidFill>
            </a:endParaRPr>
          </a:p>
          <a:p>
            <a:pPr lvl="1" indent="-228600" defTabSz="914400">
              <a:lnSpc>
                <a:spcPct val="90000"/>
              </a:lnSpc>
              <a:buFont typeface="Arial" panose="020B0604020202020204" pitchFamily="34" charset="0"/>
              <a:buChar char="•"/>
            </a:pPr>
            <a:endParaRPr lang="en-US" dirty="0">
              <a:solidFill>
                <a:schemeClr val="tx1">
                  <a:lumMod val="65000"/>
                  <a:lumOff val="35000"/>
                </a:schemeClr>
              </a:solidFill>
            </a:endParaRPr>
          </a:p>
          <a:p>
            <a:pPr lvl="1" indent="-228600" defTabSz="914400">
              <a:lnSpc>
                <a:spcPct val="90000"/>
              </a:lnSpc>
              <a:buFont typeface="Arial" panose="020B0604020202020204" pitchFamily="34" charset="0"/>
              <a:buChar char="•"/>
            </a:pPr>
            <a:endParaRPr lang="en-US" dirty="0">
              <a:solidFill>
                <a:schemeClr val="tx1">
                  <a:lumMod val="65000"/>
                  <a:lumOff val="35000"/>
                </a:schemeClr>
              </a:solidFill>
            </a:endParaRPr>
          </a:p>
          <a:p>
            <a:pPr lvl="1" indent="-228600" defTabSz="914400">
              <a:lnSpc>
                <a:spcPct val="90000"/>
              </a:lnSpc>
              <a:buFont typeface="Arial" panose="020B0604020202020204" pitchFamily="34" charset="0"/>
              <a:buChar char="•"/>
            </a:pPr>
            <a:endParaRPr lang="en-US" dirty="0">
              <a:solidFill>
                <a:schemeClr val="tx1">
                  <a:lumMod val="65000"/>
                  <a:lumOff val="35000"/>
                </a:schemeClr>
              </a:solidFill>
            </a:endParaRPr>
          </a:p>
          <a:p>
            <a:pPr lvl="1" indent="-228600" defTabSz="914400">
              <a:lnSpc>
                <a:spcPct val="90000"/>
              </a:lnSpc>
              <a:buFont typeface="Arial" panose="020B0604020202020204" pitchFamily="34" charset="0"/>
              <a:buChar char="•"/>
            </a:pPr>
            <a:r>
              <a:rPr lang="en-US" dirty="0">
                <a:solidFill>
                  <a:schemeClr val="tx1">
                    <a:lumMod val="65000"/>
                    <a:lumOff val="35000"/>
                  </a:schemeClr>
                </a:solidFill>
              </a:rPr>
              <a:t>Best Practices for Flight Service Providers</a:t>
            </a:r>
          </a:p>
          <a:p>
            <a:pPr lvl="2" indent="-228600" defTabSz="914400">
              <a:lnSpc>
                <a:spcPct val="90000"/>
              </a:lnSpc>
              <a:buFont typeface="Arial" panose="020B0604020202020204" pitchFamily="34" charset="0"/>
              <a:buChar char="•"/>
            </a:pPr>
            <a:r>
              <a:rPr lang="en-US" dirty="0">
                <a:solidFill>
                  <a:schemeClr val="tx1">
                    <a:lumMod val="65000"/>
                    <a:lumOff val="35000"/>
                  </a:schemeClr>
                </a:solidFill>
              </a:rPr>
              <a:t>What it means to be a Professional Pilot</a:t>
            </a:r>
          </a:p>
          <a:p>
            <a:pPr lvl="2" indent="-228600" defTabSz="914400">
              <a:lnSpc>
                <a:spcPct val="90000"/>
              </a:lnSpc>
              <a:buFont typeface="Arial" panose="020B0604020202020204" pitchFamily="34" charset="0"/>
              <a:buChar char="•"/>
            </a:pPr>
            <a:r>
              <a:rPr lang="en-US" dirty="0">
                <a:solidFill>
                  <a:schemeClr val="tx1">
                    <a:lumMod val="65000"/>
                    <a:lumOff val="35000"/>
                  </a:schemeClr>
                </a:solidFill>
              </a:rPr>
              <a:t>How to interact with customers</a:t>
            </a:r>
          </a:p>
          <a:p>
            <a:pPr lvl="2" indent="-228600" defTabSz="914400">
              <a:lnSpc>
                <a:spcPct val="90000"/>
              </a:lnSpc>
              <a:buFont typeface="Arial" panose="020B0604020202020204" pitchFamily="34" charset="0"/>
              <a:buChar char="•"/>
            </a:pPr>
            <a:r>
              <a:rPr lang="en-US" dirty="0">
                <a:solidFill>
                  <a:schemeClr val="tx1">
                    <a:lumMod val="65000"/>
                    <a:lumOff val="35000"/>
                  </a:schemeClr>
                </a:solidFill>
              </a:rPr>
              <a:t>Flying best practices</a:t>
            </a:r>
          </a:p>
          <a:p>
            <a:pPr lvl="1" indent="-228600" defTabSz="914400">
              <a:lnSpc>
                <a:spcPct val="90000"/>
              </a:lnSpc>
              <a:buFont typeface="Arial" panose="020B0604020202020204" pitchFamily="34" charset="0"/>
              <a:buChar char="•"/>
            </a:pPr>
            <a:endParaRPr lang="en-US" dirty="0">
              <a:solidFill>
                <a:schemeClr val="tx1">
                  <a:lumMod val="65000"/>
                  <a:lumOff val="35000"/>
                </a:schemeClr>
              </a:solidFill>
            </a:endParaRPr>
          </a:p>
        </p:txBody>
      </p:sp>
    </p:spTree>
    <p:extLst>
      <p:ext uri="{BB962C8B-B14F-4D97-AF65-F5344CB8AC3E}">
        <p14:creationId xmlns:p14="http://schemas.microsoft.com/office/powerpoint/2010/main" val="3986388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defTabSz="914400">
              <a:lnSpc>
                <a:spcPct val="90000"/>
              </a:lnSpc>
            </a:pPr>
            <a:r>
              <a:rPr lang="en-US" dirty="0"/>
              <a:t>CompTIA Department Updates - Communities</a:t>
            </a:r>
          </a:p>
        </p:txBody>
      </p:sp>
      <p:sp>
        <p:nvSpPr>
          <p:cNvPr id="4" name="Slide Number Placeholder 3"/>
          <p:cNvSpPr>
            <a:spLocks noGrp="1"/>
          </p:cNvSpPr>
          <p:nvPr>
            <p:ph type="sldNum" sz="quarter" idx="12"/>
          </p:nvPr>
        </p:nvSpPr>
        <p:spPr/>
        <p:txBody>
          <a:bodyPr/>
          <a:lstStyle/>
          <a:p>
            <a:fld id="{2066355A-084C-D24E-9AD2-7E4FC41EA627}" type="slidenum">
              <a:rPr lang="en-US" smtClean="0"/>
              <a:pPr/>
              <a:t>26</a:t>
            </a:fld>
            <a:endParaRPr lang="en-US" dirty="0"/>
          </a:p>
        </p:txBody>
      </p:sp>
      <p:sp>
        <p:nvSpPr>
          <p:cNvPr id="10" name="Content Placeholder 2">
            <a:extLst>
              <a:ext uri="{FF2B5EF4-FFF2-40B4-BE49-F238E27FC236}">
                <a16:creationId xmlns:a16="http://schemas.microsoft.com/office/drawing/2014/main" id="{05DB0813-EDEA-42B3-8479-2CC1DCB24BE5}"/>
              </a:ext>
            </a:extLst>
          </p:cNvPr>
          <p:cNvSpPr>
            <a:spLocks noGrp="1"/>
          </p:cNvSpPr>
          <p:nvPr>
            <p:ph sz="half" idx="1"/>
          </p:nvPr>
        </p:nvSpPr>
        <p:spPr>
          <a:xfrm>
            <a:off x="457200" y="1067080"/>
            <a:ext cx="6972300" cy="3773010"/>
          </a:xfrm>
        </p:spPr>
        <p:txBody>
          <a:bodyPr vert="horz" lIns="91440" tIns="45720" rIns="91440" bIns="45720" rtlCol="0">
            <a:normAutofit/>
          </a:bodyPr>
          <a:lstStyle/>
          <a:p>
            <a:pPr marL="285750" indent="-285750" defTabSz="914400">
              <a:lnSpc>
                <a:spcPct val="90000"/>
              </a:lnSpc>
              <a:buFont typeface="Arial" panose="020B0604020202020204" pitchFamily="34" charset="0"/>
              <a:buChar char="•"/>
            </a:pPr>
            <a:r>
              <a:rPr lang="en-US" sz="2600" dirty="0">
                <a:solidFill>
                  <a:schemeClr val="tx1">
                    <a:lumMod val="65000"/>
                    <a:lumOff val="35000"/>
                  </a:schemeClr>
                </a:solidFill>
              </a:rPr>
              <a:t>Emerging Technologies Community</a:t>
            </a:r>
          </a:p>
          <a:p>
            <a:pPr marL="742950" lvl="1" indent="-285750" defTabSz="914400">
              <a:lnSpc>
                <a:spcPct val="90000"/>
              </a:lnSpc>
              <a:buFont typeface="Arial" panose="020B0604020202020204" pitchFamily="34" charset="0"/>
              <a:buChar char="•"/>
            </a:pPr>
            <a:r>
              <a:rPr lang="en-US" dirty="0">
                <a:solidFill>
                  <a:schemeClr val="tx1">
                    <a:lumMod val="65000"/>
                    <a:lumOff val="35000"/>
                  </a:schemeClr>
                </a:solidFill>
              </a:rPr>
              <a:t>Building Framework to Evaluate &amp; Rank Emerging Technologies</a:t>
            </a:r>
          </a:p>
          <a:p>
            <a:pPr marL="742950" lvl="1" indent="-285750" defTabSz="914400">
              <a:lnSpc>
                <a:spcPct val="90000"/>
              </a:lnSpc>
              <a:buFont typeface="Arial" panose="020B0604020202020204" pitchFamily="34" charset="0"/>
              <a:buChar char="•"/>
            </a:pPr>
            <a:r>
              <a:rPr lang="en-US" dirty="0">
                <a:solidFill>
                  <a:schemeClr val="tx1">
                    <a:lumMod val="65000"/>
                    <a:lumOff val="35000"/>
                  </a:schemeClr>
                </a:solidFill>
              </a:rPr>
              <a:t>Publish as an Annual Outlook Report</a:t>
            </a:r>
          </a:p>
          <a:p>
            <a:pPr marL="1200150" lvl="2" indent="-285750" defTabSz="914400">
              <a:lnSpc>
                <a:spcPct val="90000"/>
              </a:lnSpc>
              <a:buFont typeface="Arial" panose="020B0604020202020204" pitchFamily="34" charset="0"/>
              <a:buChar char="•"/>
            </a:pPr>
            <a:r>
              <a:rPr lang="en-US" dirty="0"/>
              <a:t>Margin &amp; Business Opportunity, Restrictions, Dependencies</a:t>
            </a:r>
          </a:p>
          <a:p>
            <a:pPr marL="742950" lvl="1" indent="-285750" defTabSz="914400">
              <a:lnSpc>
                <a:spcPct val="90000"/>
              </a:lnSpc>
              <a:buFont typeface="Arial" panose="020B0604020202020204" pitchFamily="34" charset="0"/>
              <a:buChar char="•"/>
            </a:pPr>
            <a:r>
              <a:rPr lang="en-US" dirty="0">
                <a:solidFill>
                  <a:schemeClr val="tx1">
                    <a:lumMod val="65000"/>
                    <a:lumOff val="35000"/>
                  </a:schemeClr>
                </a:solidFill>
              </a:rPr>
              <a:t>Potential Collaboration between Community and Industry Advisory Councils</a:t>
            </a:r>
          </a:p>
          <a:p>
            <a:pPr marL="1200150" lvl="2" indent="-285750" defTabSz="914400">
              <a:lnSpc>
                <a:spcPct val="90000"/>
              </a:lnSpc>
              <a:buFont typeface="Arial" panose="020B0604020202020204" pitchFamily="34" charset="0"/>
              <a:buChar char="•"/>
            </a:pPr>
            <a:r>
              <a:rPr lang="en-US" dirty="0">
                <a:solidFill>
                  <a:schemeClr val="tx1">
                    <a:lumMod val="65000"/>
                    <a:lumOff val="35000"/>
                  </a:schemeClr>
                </a:solidFill>
              </a:rPr>
              <a:t>Validate Findings</a:t>
            </a:r>
          </a:p>
          <a:p>
            <a:pPr marL="1200150" lvl="2" indent="-285750" defTabSz="914400">
              <a:lnSpc>
                <a:spcPct val="90000"/>
              </a:lnSpc>
              <a:buFont typeface="Arial" panose="020B0604020202020204" pitchFamily="34" charset="0"/>
              <a:buChar char="•"/>
            </a:pPr>
            <a:r>
              <a:rPr lang="en-US" dirty="0">
                <a:solidFill>
                  <a:schemeClr val="tx1">
                    <a:lumMod val="65000"/>
                    <a:lumOff val="35000"/>
                  </a:schemeClr>
                </a:solidFill>
              </a:rPr>
              <a:t>Share Case Studies</a:t>
            </a:r>
          </a:p>
          <a:p>
            <a:pPr marL="1200150" lvl="2" indent="-285750" defTabSz="914400">
              <a:lnSpc>
                <a:spcPct val="90000"/>
              </a:lnSpc>
              <a:buFont typeface="Arial" panose="020B0604020202020204" pitchFamily="34" charset="0"/>
              <a:buChar char="•"/>
            </a:pPr>
            <a:r>
              <a:rPr lang="en-US" dirty="0">
                <a:solidFill>
                  <a:schemeClr val="tx1">
                    <a:lumMod val="65000"/>
                    <a:lumOff val="35000"/>
                  </a:schemeClr>
                </a:solidFill>
              </a:rPr>
              <a:t>Speaking Engagements</a:t>
            </a:r>
          </a:p>
          <a:p>
            <a:pPr marL="1200150" lvl="2" indent="-285750" defTabSz="914400">
              <a:lnSpc>
                <a:spcPct val="90000"/>
              </a:lnSpc>
              <a:buFont typeface="Arial" panose="020B0604020202020204" pitchFamily="34" charset="0"/>
              <a:buChar char="•"/>
            </a:pPr>
            <a:r>
              <a:rPr lang="en-US" dirty="0">
                <a:solidFill>
                  <a:schemeClr val="tx1">
                    <a:lumMod val="65000"/>
                    <a:lumOff val="35000"/>
                  </a:schemeClr>
                </a:solidFill>
              </a:rPr>
              <a:t>Webinars</a:t>
            </a:r>
          </a:p>
          <a:p>
            <a:pPr marL="1200150" lvl="2" indent="-285750" defTabSz="914400">
              <a:lnSpc>
                <a:spcPct val="90000"/>
              </a:lnSpc>
              <a:buFont typeface="Arial" panose="020B0604020202020204" pitchFamily="34" charset="0"/>
              <a:buChar char="•"/>
            </a:pPr>
            <a:r>
              <a:rPr lang="en-US" dirty="0">
                <a:solidFill>
                  <a:schemeClr val="tx1">
                    <a:lumMod val="65000"/>
                    <a:lumOff val="35000"/>
                  </a:schemeClr>
                </a:solidFill>
              </a:rPr>
              <a:t>Panels</a:t>
            </a:r>
          </a:p>
          <a:p>
            <a:pPr marL="1200150" lvl="2" indent="-285750" defTabSz="914400">
              <a:lnSpc>
                <a:spcPct val="90000"/>
              </a:lnSpc>
              <a:buFont typeface="Arial" panose="020B0604020202020204" pitchFamily="34" charset="0"/>
              <a:buChar char="•"/>
            </a:pPr>
            <a:r>
              <a:rPr lang="en-US" dirty="0">
                <a:solidFill>
                  <a:schemeClr val="tx1">
                    <a:lumMod val="65000"/>
                    <a:lumOff val="35000"/>
                  </a:schemeClr>
                </a:solidFill>
              </a:rPr>
              <a:t>Videos</a:t>
            </a:r>
          </a:p>
          <a:p>
            <a:pPr marL="1200150" lvl="2" indent="-285750" defTabSz="914400">
              <a:lnSpc>
                <a:spcPct val="90000"/>
              </a:lnSpc>
              <a:buFont typeface="Arial" panose="020B0604020202020204" pitchFamily="34" charset="0"/>
              <a:buChar char="•"/>
            </a:pPr>
            <a:endParaRPr lang="en-US" dirty="0">
              <a:solidFill>
                <a:schemeClr val="tx1">
                  <a:lumMod val="65000"/>
                  <a:lumOff val="35000"/>
                </a:schemeClr>
              </a:solidFill>
            </a:endParaRPr>
          </a:p>
        </p:txBody>
      </p:sp>
      <p:pic>
        <p:nvPicPr>
          <p:cNvPr id="3074" name="Picture 2" descr="Image result for emerging technology 2018">
            <a:extLst>
              <a:ext uri="{FF2B5EF4-FFF2-40B4-BE49-F238E27FC236}">
                <a16:creationId xmlns:a16="http://schemas.microsoft.com/office/drawing/2014/main" id="{23A26C01-7724-4819-8405-6311709F32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78268" y="2856634"/>
            <a:ext cx="2658590" cy="16078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61416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FEFFB-5774-4067-91BF-DAC48C347ECF}"/>
              </a:ext>
            </a:extLst>
          </p:cNvPr>
          <p:cNvSpPr>
            <a:spLocks noGrp="1"/>
          </p:cNvSpPr>
          <p:nvPr>
            <p:ph type="title"/>
          </p:nvPr>
        </p:nvSpPr>
        <p:spPr/>
        <p:txBody>
          <a:bodyPr/>
          <a:lstStyle/>
          <a:p>
            <a:r>
              <a:rPr lang="en-US" dirty="0"/>
              <a:t>CompTIA Department Updates - Research</a:t>
            </a:r>
          </a:p>
        </p:txBody>
      </p:sp>
      <p:sp>
        <p:nvSpPr>
          <p:cNvPr id="3" name="Content Placeholder 2">
            <a:extLst>
              <a:ext uri="{FF2B5EF4-FFF2-40B4-BE49-F238E27FC236}">
                <a16:creationId xmlns:a16="http://schemas.microsoft.com/office/drawing/2014/main" id="{5ADE9E9B-F0C0-4669-A1C5-968AC08A0494}"/>
              </a:ext>
            </a:extLst>
          </p:cNvPr>
          <p:cNvSpPr>
            <a:spLocks noGrp="1"/>
          </p:cNvSpPr>
          <p:nvPr>
            <p:ph sz="half" idx="1"/>
          </p:nvPr>
        </p:nvSpPr>
        <p:spPr>
          <a:xfrm>
            <a:off x="457200" y="973573"/>
            <a:ext cx="4038600" cy="3793689"/>
          </a:xfrm>
        </p:spPr>
        <p:txBody>
          <a:bodyPr/>
          <a:lstStyle/>
          <a:p>
            <a:r>
              <a:rPr lang="en-US" dirty="0"/>
              <a:t>Annual Council Survey*</a:t>
            </a:r>
          </a:p>
          <a:p>
            <a:r>
              <a:rPr lang="en-US" dirty="0"/>
              <a:t>Emerging Tech Series: AV/AR, Automation, Government,  Placeholder (Drones, etc.)</a:t>
            </a:r>
          </a:p>
          <a:p>
            <a:r>
              <a:rPr lang="en-US" dirty="0"/>
              <a:t>Workforce, Generational Issues, Youth Opinions, Diversity Issues</a:t>
            </a:r>
          </a:p>
          <a:p>
            <a:r>
              <a:rPr lang="en-US" dirty="0"/>
              <a:t>IT Industry Outlook</a:t>
            </a:r>
          </a:p>
          <a:p>
            <a:r>
              <a:rPr lang="en-US" dirty="0"/>
              <a:t>Cloud / IT Architecture</a:t>
            </a:r>
          </a:p>
          <a:p>
            <a:r>
              <a:rPr lang="en-US" dirty="0"/>
              <a:t>Tech Trade Snapshot</a:t>
            </a:r>
          </a:p>
        </p:txBody>
      </p:sp>
      <p:sp>
        <p:nvSpPr>
          <p:cNvPr id="5" name="Content Placeholder 4">
            <a:extLst>
              <a:ext uri="{FF2B5EF4-FFF2-40B4-BE49-F238E27FC236}">
                <a16:creationId xmlns:a16="http://schemas.microsoft.com/office/drawing/2014/main" id="{C25FB74F-660F-48F9-81D2-12199F849E3F}"/>
              </a:ext>
            </a:extLst>
          </p:cNvPr>
          <p:cNvSpPr>
            <a:spLocks noGrp="1"/>
          </p:cNvSpPr>
          <p:nvPr>
            <p:ph sz="half" idx="2"/>
          </p:nvPr>
        </p:nvSpPr>
        <p:spPr>
          <a:xfrm>
            <a:off x="4495800" y="973574"/>
            <a:ext cx="4534912" cy="3793688"/>
          </a:xfrm>
        </p:spPr>
        <p:txBody>
          <a:bodyPr/>
          <a:lstStyle/>
          <a:p>
            <a:r>
              <a:rPr lang="en-US" dirty="0"/>
              <a:t>Apprenticeship Study</a:t>
            </a:r>
          </a:p>
          <a:p>
            <a:r>
              <a:rPr lang="en-US" i="1" dirty="0">
                <a:solidFill>
                  <a:schemeClr val="accent5"/>
                </a:solidFill>
              </a:rPr>
              <a:t>Quarterly IT Business Confidence Index*</a:t>
            </a:r>
          </a:p>
          <a:p>
            <a:r>
              <a:rPr lang="en-US" dirty="0"/>
              <a:t>Operational Models/Efficiency (SPs, MSPs)</a:t>
            </a:r>
          </a:p>
          <a:p>
            <a:r>
              <a:rPr lang="en-US" dirty="0" err="1"/>
              <a:t>CyberStates</a:t>
            </a:r>
            <a:r>
              <a:rPr lang="en-US" dirty="0"/>
              <a:t> (and Cities)</a:t>
            </a:r>
          </a:p>
          <a:p>
            <a:r>
              <a:rPr lang="en-US" dirty="0"/>
              <a:t>State of the Tech Ecosystem</a:t>
            </a:r>
          </a:p>
          <a:p>
            <a:r>
              <a:rPr lang="en-US" dirty="0"/>
              <a:t>Monthly IT Employment Tracker</a:t>
            </a:r>
          </a:p>
          <a:p>
            <a:r>
              <a:rPr lang="en-US" dirty="0"/>
              <a:t>Cybersecurity</a:t>
            </a:r>
          </a:p>
        </p:txBody>
      </p:sp>
      <p:sp>
        <p:nvSpPr>
          <p:cNvPr id="4" name="Slide Number Placeholder 3">
            <a:extLst>
              <a:ext uri="{FF2B5EF4-FFF2-40B4-BE49-F238E27FC236}">
                <a16:creationId xmlns:a16="http://schemas.microsoft.com/office/drawing/2014/main" id="{F8B9E543-2638-4AE6-AE44-367111468277}"/>
              </a:ext>
            </a:extLst>
          </p:cNvPr>
          <p:cNvSpPr>
            <a:spLocks noGrp="1"/>
          </p:cNvSpPr>
          <p:nvPr>
            <p:ph type="sldNum" sz="quarter" idx="12"/>
          </p:nvPr>
        </p:nvSpPr>
        <p:spPr/>
        <p:txBody>
          <a:bodyPr/>
          <a:lstStyle/>
          <a:p>
            <a:fld id="{2066355A-084C-D24E-9AD2-7E4FC41EA627}" type="slidenum">
              <a:rPr lang="en-US" smtClean="0"/>
              <a:pPr/>
              <a:t>27</a:t>
            </a:fld>
            <a:endParaRPr lang="en-US" dirty="0"/>
          </a:p>
        </p:txBody>
      </p:sp>
    </p:spTree>
    <p:extLst>
      <p:ext uri="{BB962C8B-B14F-4D97-AF65-F5344CB8AC3E}">
        <p14:creationId xmlns:p14="http://schemas.microsoft.com/office/powerpoint/2010/main" val="23583116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2A5C98C-D8C2-4FE2-AE90-90947FD21083}"/>
              </a:ext>
            </a:extLst>
          </p:cNvPr>
          <p:cNvSpPr>
            <a:spLocks noGrp="1"/>
          </p:cNvSpPr>
          <p:nvPr>
            <p:ph type="title"/>
          </p:nvPr>
        </p:nvSpPr>
        <p:spPr/>
        <p:txBody>
          <a:bodyPr/>
          <a:lstStyle/>
          <a:p>
            <a:r>
              <a:rPr lang="en-US" dirty="0"/>
              <a:t>new Council website!</a:t>
            </a:r>
          </a:p>
        </p:txBody>
      </p:sp>
      <p:sp>
        <p:nvSpPr>
          <p:cNvPr id="4" name="Slide Number Placeholder 3">
            <a:extLst>
              <a:ext uri="{FF2B5EF4-FFF2-40B4-BE49-F238E27FC236}">
                <a16:creationId xmlns:a16="http://schemas.microsoft.com/office/drawing/2014/main" id="{FADAE70D-5BDD-45AA-9EB1-3CF6B3EB7223}"/>
              </a:ext>
            </a:extLst>
          </p:cNvPr>
          <p:cNvSpPr>
            <a:spLocks noGrp="1"/>
          </p:cNvSpPr>
          <p:nvPr>
            <p:ph type="sldNum" sz="quarter" idx="12"/>
          </p:nvPr>
        </p:nvSpPr>
        <p:spPr/>
        <p:txBody>
          <a:bodyPr/>
          <a:lstStyle/>
          <a:p>
            <a:fld id="{2066355A-084C-D24E-9AD2-7E4FC41EA627}" type="slidenum">
              <a:rPr lang="en-US" smtClean="0"/>
              <a:pPr/>
              <a:t>28</a:t>
            </a:fld>
            <a:endParaRPr lang="en-US" dirty="0"/>
          </a:p>
        </p:txBody>
      </p:sp>
    </p:spTree>
    <p:extLst>
      <p:ext uri="{BB962C8B-B14F-4D97-AF65-F5344CB8AC3E}">
        <p14:creationId xmlns:p14="http://schemas.microsoft.com/office/powerpoint/2010/main" val="9680884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Awesome New Website!!!</a:t>
            </a:r>
          </a:p>
        </p:txBody>
      </p:sp>
      <p:sp>
        <p:nvSpPr>
          <p:cNvPr id="4" name="Slide Number Placeholder 3"/>
          <p:cNvSpPr>
            <a:spLocks noGrp="1"/>
          </p:cNvSpPr>
          <p:nvPr>
            <p:ph type="sldNum" sz="quarter" idx="12"/>
          </p:nvPr>
        </p:nvSpPr>
        <p:spPr/>
        <p:txBody>
          <a:bodyPr/>
          <a:lstStyle/>
          <a:p>
            <a:fld id="{2066355A-084C-D24E-9AD2-7E4FC41EA627}" type="slidenum">
              <a:rPr lang="en-US" smtClean="0"/>
              <a:pPr/>
              <a:t>29</a:t>
            </a:fld>
            <a:endParaRPr lang="en-US" dirty="0"/>
          </a:p>
        </p:txBody>
      </p:sp>
      <p:sp>
        <p:nvSpPr>
          <p:cNvPr id="3" name="Content Placeholder 2"/>
          <p:cNvSpPr>
            <a:spLocks noGrp="1"/>
          </p:cNvSpPr>
          <p:nvPr>
            <p:ph idx="1"/>
          </p:nvPr>
        </p:nvSpPr>
        <p:spPr>
          <a:xfrm>
            <a:off x="274320" y="991261"/>
            <a:ext cx="3901440" cy="3394472"/>
          </a:xfrm>
        </p:spPr>
        <p:txBody>
          <a:bodyPr/>
          <a:lstStyle/>
          <a:p>
            <a:pPr marL="342900" indent="-342900">
              <a:buFont typeface="Arial" panose="020B0604020202020204" pitchFamily="34" charset="0"/>
              <a:buChar char="•"/>
            </a:pPr>
            <a:r>
              <a:rPr lang="en-US" sz="1800" dirty="0"/>
              <a:t>Your One-Stop Shop for All Council Needs!</a:t>
            </a:r>
          </a:p>
          <a:p>
            <a:pPr marL="342900" indent="-342900">
              <a:buFont typeface="Arial" panose="020B0604020202020204" pitchFamily="34" charset="0"/>
              <a:buChar char="•"/>
            </a:pPr>
            <a:r>
              <a:rPr lang="en-US" sz="1800" dirty="0"/>
              <a:t>Councils get home page real-estate!</a:t>
            </a:r>
          </a:p>
          <a:p>
            <a:pPr marL="342900" indent="-342900">
              <a:buFont typeface="Arial" panose="020B0604020202020204" pitchFamily="34" charset="0"/>
              <a:buChar char="•"/>
            </a:pPr>
            <a:r>
              <a:rPr lang="en-US" sz="1800" dirty="0"/>
              <a:t>All resources located in one place, on main page!</a:t>
            </a:r>
          </a:p>
          <a:p>
            <a:pPr marL="342900" indent="-342900">
              <a:buFont typeface="Arial" panose="020B0604020202020204" pitchFamily="34" charset="0"/>
              <a:buChar char="•"/>
            </a:pPr>
            <a:r>
              <a:rPr lang="en-US" sz="1800" dirty="0"/>
              <a:t>Dedicated Video and Podcast area!</a:t>
            </a:r>
          </a:p>
          <a:p>
            <a:pPr marL="342900" indent="-342900">
              <a:buFont typeface="Arial" panose="020B0604020202020204" pitchFamily="34" charset="0"/>
              <a:buChar char="•"/>
            </a:pPr>
            <a:r>
              <a:rPr lang="en-US" sz="1800" dirty="0"/>
              <a:t>Individual pages to showcase council activities and updates!</a:t>
            </a:r>
            <a:endParaRPr lang="en-US" dirty="0"/>
          </a:p>
        </p:txBody>
      </p:sp>
      <p:pic>
        <p:nvPicPr>
          <p:cNvPr id="2" name="Picture 1">
            <a:extLst>
              <a:ext uri="{FF2B5EF4-FFF2-40B4-BE49-F238E27FC236}">
                <a16:creationId xmlns:a16="http://schemas.microsoft.com/office/drawing/2014/main" id="{F0FB8736-8A09-4E4A-9FB5-866515D0B0A9}"/>
              </a:ext>
            </a:extLst>
          </p:cNvPr>
          <p:cNvPicPr>
            <a:picLocks noChangeAspect="1"/>
          </p:cNvPicPr>
          <p:nvPr/>
        </p:nvPicPr>
        <p:blipFill>
          <a:blip r:embed="rId2"/>
          <a:stretch>
            <a:fillRect/>
          </a:stretch>
        </p:blipFill>
        <p:spPr>
          <a:xfrm>
            <a:off x="4175760" y="883986"/>
            <a:ext cx="4792134" cy="3219331"/>
          </a:xfrm>
          <a:prstGeom prst="rect">
            <a:avLst/>
          </a:prstGeom>
        </p:spPr>
      </p:pic>
    </p:spTree>
    <p:extLst>
      <p:ext uri="{BB962C8B-B14F-4D97-AF65-F5344CB8AC3E}">
        <p14:creationId xmlns:p14="http://schemas.microsoft.com/office/powerpoint/2010/main" val="24123183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20B05B9-5626-4C94-A585-467A032ED321}"/>
              </a:ext>
            </a:extLst>
          </p:cNvPr>
          <p:cNvSpPr>
            <a:spLocks noGrp="1"/>
          </p:cNvSpPr>
          <p:nvPr>
            <p:ph type="sldNum" sz="quarter" idx="12"/>
          </p:nvPr>
        </p:nvSpPr>
        <p:spPr/>
        <p:txBody>
          <a:bodyPr/>
          <a:lstStyle/>
          <a:p>
            <a:fld id="{2066355A-084C-D24E-9AD2-7E4FC41EA627}" type="slidenum">
              <a:rPr lang="en-US" smtClean="0"/>
              <a:pPr/>
              <a:t>3</a:t>
            </a:fld>
            <a:endParaRPr lang="en-US" dirty="0"/>
          </a:p>
        </p:txBody>
      </p:sp>
      <p:sp>
        <p:nvSpPr>
          <p:cNvPr id="5" name="Title 4">
            <a:extLst>
              <a:ext uri="{FF2B5EF4-FFF2-40B4-BE49-F238E27FC236}">
                <a16:creationId xmlns:a16="http://schemas.microsoft.com/office/drawing/2014/main" id="{253D91A5-A024-4BAC-BB9F-92AC14DF2DB5}"/>
              </a:ext>
            </a:extLst>
          </p:cNvPr>
          <p:cNvSpPr>
            <a:spLocks noGrp="1"/>
          </p:cNvSpPr>
          <p:nvPr>
            <p:ph type="title"/>
          </p:nvPr>
        </p:nvSpPr>
        <p:spPr>
          <a:xfrm>
            <a:off x="457200" y="205979"/>
            <a:ext cx="8229600" cy="857250"/>
          </a:xfrm>
        </p:spPr>
        <p:txBody>
          <a:bodyPr/>
          <a:lstStyle/>
          <a:p>
            <a:r>
              <a:rPr lang="en-US" dirty="0"/>
              <a:t>Agenda</a:t>
            </a:r>
          </a:p>
        </p:txBody>
      </p:sp>
      <p:sp>
        <p:nvSpPr>
          <p:cNvPr id="6" name="Content Placeholder 2">
            <a:extLst>
              <a:ext uri="{FF2B5EF4-FFF2-40B4-BE49-F238E27FC236}">
                <a16:creationId xmlns:a16="http://schemas.microsoft.com/office/drawing/2014/main" id="{D4A34224-BB1D-41B2-A25A-885553944417}"/>
              </a:ext>
            </a:extLst>
          </p:cNvPr>
          <p:cNvSpPr>
            <a:spLocks noGrp="1"/>
          </p:cNvSpPr>
          <p:nvPr>
            <p:ph idx="1"/>
          </p:nvPr>
        </p:nvSpPr>
        <p:spPr>
          <a:xfrm>
            <a:off x="457200" y="991261"/>
            <a:ext cx="8229600" cy="3394472"/>
          </a:xfrm>
        </p:spPr>
        <p:txBody>
          <a:bodyPr/>
          <a:lstStyle/>
          <a:p>
            <a:pPr marL="342900" indent="-342900">
              <a:buFont typeface="Arial" panose="020B0604020202020204" pitchFamily="34" charset="0"/>
              <a:buChar char="•"/>
            </a:pPr>
            <a:r>
              <a:rPr lang="en-US" dirty="0"/>
              <a:t>Welcome </a:t>
            </a:r>
          </a:p>
          <a:p>
            <a:pPr marL="860425" lvl="1" indent="-342900">
              <a:buFont typeface="Arial" panose="020B0604020202020204" pitchFamily="34" charset="0"/>
              <a:buChar char="•"/>
            </a:pPr>
            <a:r>
              <a:rPr lang="en-US" dirty="0"/>
              <a:t>Advisory Council Executive Board (ACEB) Update</a:t>
            </a:r>
          </a:p>
          <a:p>
            <a:pPr marL="860425" lvl="1" indent="-342900">
              <a:buFont typeface="Arial" panose="020B0604020202020204" pitchFamily="34" charset="0"/>
              <a:buChar char="•"/>
            </a:pPr>
            <a:r>
              <a:rPr lang="en-US" dirty="0"/>
              <a:t>New Advisory Council Members!</a:t>
            </a:r>
          </a:p>
          <a:p>
            <a:pPr marL="342900" indent="-342900">
              <a:buFont typeface="Arial" panose="020B0604020202020204" pitchFamily="34" charset="0"/>
              <a:buChar char="•"/>
            </a:pPr>
            <a:r>
              <a:rPr lang="en-US" dirty="0"/>
              <a:t>Mission and Objectives</a:t>
            </a:r>
          </a:p>
          <a:p>
            <a:pPr marL="342900" indent="-342900">
              <a:buFont typeface="Arial" panose="020B0604020202020204" pitchFamily="34" charset="0"/>
              <a:buChar char="•"/>
            </a:pPr>
            <a:r>
              <a:rPr lang="en-US" dirty="0"/>
              <a:t>March Dallas Meeting Agenda Review &amp; Planning</a:t>
            </a:r>
          </a:p>
          <a:p>
            <a:pPr marL="342900" indent="-342900">
              <a:buFont typeface="Arial" panose="020B0604020202020204" pitchFamily="34" charset="0"/>
              <a:buChar char="•"/>
            </a:pPr>
            <a:r>
              <a:rPr lang="en-US" dirty="0"/>
              <a:t>CompTIA Departmental Updates</a:t>
            </a:r>
          </a:p>
          <a:p>
            <a:pPr marL="342900" indent="-342900">
              <a:buFont typeface="Arial" panose="020B0604020202020204" pitchFamily="34" charset="0"/>
              <a:buChar char="•"/>
            </a:pPr>
            <a:r>
              <a:rPr lang="en-US" dirty="0"/>
              <a:t>Open Discussion</a:t>
            </a:r>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29849202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04F8714-CCB8-432F-9D24-419FA3B3D3B1}"/>
              </a:ext>
            </a:extLst>
          </p:cNvPr>
          <p:cNvSpPr>
            <a:spLocks noGrp="1"/>
          </p:cNvSpPr>
          <p:nvPr>
            <p:ph type="sldNum" sz="quarter" idx="12"/>
          </p:nvPr>
        </p:nvSpPr>
        <p:spPr>
          <a:xfrm>
            <a:off x="8424863" y="4767263"/>
            <a:ext cx="261937" cy="273844"/>
          </a:xfrm>
        </p:spPr>
        <p:txBody>
          <a:bodyPr/>
          <a:lstStyle/>
          <a:p>
            <a:fld id="{2066355A-084C-D24E-9AD2-7E4FC41EA627}" type="slidenum">
              <a:rPr lang="en-US" smtClean="0"/>
              <a:pPr/>
              <a:t>30</a:t>
            </a:fld>
            <a:endParaRPr lang="en-US" dirty="0"/>
          </a:p>
        </p:txBody>
      </p:sp>
      <p:sp>
        <p:nvSpPr>
          <p:cNvPr id="5" name="Title 4">
            <a:extLst>
              <a:ext uri="{FF2B5EF4-FFF2-40B4-BE49-F238E27FC236}">
                <a16:creationId xmlns:a16="http://schemas.microsoft.com/office/drawing/2014/main" id="{AB76C083-720F-4916-82C8-A3DC9A4DE6D1}"/>
              </a:ext>
            </a:extLst>
          </p:cNvPr>
          <p:cNvSpPr>
            <a:spLocks noGrp="1"/>
          </p:cNvSpPr>
          <p:nvPr>
            <p:ph type="title"/>
          </p:nvPr>
        </p:nvSpPr>
        <p:spPr/>
        <p:txBody>
          <a:bodyPr/>
          <a:lstStyle/>
          <a:p>
            <a:r>
              <a:rPr lang="en-US" dirty="0"/>
              <a:t>Open Discussion</a:t>
            </a:r>
          </a:p>
        </p:txBody>
      </p:sp>
      <p:sp>
        <p:nvSpPr>
          <p:cNvPr id="6" name="Text Placeholder 5">
            <a:extLst>
              <a:ext uri="{FF2B5EF4-FFF2-40B4-BE49-F238E27FC236}">
                <a16:creationId xmlns:a16="http://schemas.microsoft.com/office/drawing/2014/main" id="{5A159CF0-0200-4E32-A7FA-C0AB082BD4B0}"/>
              </a:ext>
            </a:extLst>
          </p:cNvPr>
          <p:cNvSpPr>
            <a:spLocks noGrp="1"/>
          </p:cNvSpPr>
          <p:nvPr>
            <p:ph type="body" sz="half" idx="2"/>
          </p:nvPr>
        </p:nvSpPr>
        <p:spPr>
          <a:xfrm>
            <a:off x="6434166" y="1266552"/>
            <a:ext cx="2252633" cy="2770424"/>
          </a:xfrm>
        </p:spPr>
        <p:txBody>
          <a:bodyPr/>
          <a:lstStyle/>
          <a:p>
            <a:r>
              <a:rPr lang="en-US" dirty="0"/>
              <a:t>REMINDERS:</a:t>
            </a:r>
          </a:p>
          <a:p>
            <a:pPr marL="285750" indent="-285750">
              <a:buFont typeface="Arial" panose="020B0604020202020204" pitchFamily="34" charset="0"/>
              <a:buChar char="•"/>
            </a:pPr>
            <a:r>
              <a:rPr lang="en-US" dirty="0"/>
              <a:t>Council Survey</a:t>
            </a:r>
          </a:p>
          <a:p>
            <a:pPr marL="285750" indent="-285750">
              <a:buFont typeface="Arial" panose="020B0604020202020204" pitchFamily="34" charset="0"/>
              <a:buChar char="•"/>
            </a:pPr>
            <a:r>
              <a:rPr lang="en-US" dirty="0"/>
              <a:t>DC Fly-in 2/13-14</a:t>
            </a:r>
          </a:p>
          <a:p>
            <a:pPr marL="285750" indent="-285750">
              <a:buFont typeface="Arial" panose="020B0604020202020204" pitchFamily="34" charset="0"/>
              <a:buChar char="•"/>
            </a:pPr>
            <a:r>
              <a:rPr lang="en-US" dirty="0"/>
              <a:t>Book Dallas Hotel!</a:t>
            </a:r>
          </a:p>
          <a:p>
            <a:pPr marL="285750" indent="-285750">
              <a:buFont typeface="Arial" panose="020B0604020202020204" pitchFamily="34" charset="0"/>
              <a:buChar char="•"/>
            </a:pPr>
            <a:r>
              <a:rPr lang="en-US" dirty="0"/>
              <a:t>Spring Working Meeting 3/13-15</a:t>
            </a:r>
          </a:p>
          <a:p>
            <a:pPr marL="285750" indent="-285750">
              <a:buFont typeface="Arial" panose="020B0604020202020204" pitchFamily="34" charset="0"/>
              <a:buChar char="•"/>
            </a:pPr>
            <a:r>
              <a:rPr lang="en-US" dirty="0"/>
              <a:t>Next Call:  April 25</a:t>
            </a:r>
            <a:r>
              <a:rPr lang="en-US" baseline="30000" dirty="0"/>
              <a:t>th</a:t>
            </a:r>
            <a:r>
              <a:rPr lang="en-US" dirty="0"/>
              <a:t> @ 1PM ET</a:t>
            </a:r>
          </a:p>
          <a:p>
            <a:pPr marL="285750" indent="-285750">
              <a:buFont typeface="Arial" panose="020B0604020202020204" pitchFamily="34" charset="0"/>
              <a:buChar char="•"/>
            </a:pPr>
            <a:r>
              <a:rPr lang="en-US" dirty="0"/>
              <a:t>Update Profile in Speaker’s Bureau</a:t>
            </a:r>
          </a:p>
        </p:txBody>
      </p:sp>
      <p:pic>
        <p:nvPicPr>
          <p:cNvPr id="2050" name="Picture 2" descr="Image result for dallas">
            <a:extLst>
              <a:ext uri="{FF2B5EF4-FFF2-40B4-BE49-F238E27FC236}">
                <a16:creationId xmlns:a16="http://schemas.microsoft.com/office/drawing/2014/main" id="{C0F37C3C-C704-491F-8347-B4EAC411CF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7781" y="1241023"/>
            <a:ext cx="5113020" cy="3155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36808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79119B5-9CF3-4D51-A2C5-79A8B0B876A4}"/>
              </a:ext>
            </a:extLst>
          </p:cNvPr>
          <p:cNvSpPr>
            <a:spLocks noGrp="1"/>
          </p:cNvSpPr>
          <p:nvPr>
            <p:ph type="subTitle" idx="1"/>
          </p:nvPr>
        </p:nvSpPr>
        <p:spPr>
          <a:xfrm>
            <a:off x="2277375" y="1024599"/>
            <a:ext cx="2286000" cy="1098135"/>
          </a:xfrm>
        </p:spPr>
        <p:txBody>
          <a:bodyPr/>
          <a:lstStyle/>
          <a:p>
            <a:r>
              <a:rPr lang="en-US" dirty="0"/>
              <a:t>Annette Taber</a:t>
            </a:r>
          </a:p>
          <a:p>
            <a:r>
              <a:rPr lang="en-US" dirty="0"/>
              <a:t>Vice President, Industry Outreach</a:t>
            </a:r>
          </a:p>
          <a:p>
            <a:r>
              <a:rPr lang="en-US" dirty="0"/>
              <a:t>Email: </a:t>
            </a:r>
            <a:r>
              <a:rPr lang="en-US" dirty="0">
                <a:hlinkClick r:id="rId2"/>
              </a:rPr>
              <a:t>ataber@comptia.org</a:t>
            </a:r>
            <a:endParaRPr lang="en-US" dirty="0"/>
          </a:p>
          <a:p>
            <a:r>
              <a:rPr lang="en-US" dirty="0"/>
              <a:t>Mobile: 727-244-1059</a:t>
            </a:r>
          </a:p>
          <a:p>
            <a:r>
              <a:rPr lang="en-US" dirty="0"/>
              <a:t>Office:  630-678-8515</a:t>
            </a:r>
          </a:p>
          <a:p>
            <a:endParaRPr lang="en-US" dirty="0"/>
          </a:p>
        </p:txBody>
      </p:sp>
      <p:sp>
        <p:nvSpPr>
          <p:cNvPr id="4" name="Slide Number Placeholder 3">
            <a:extLst>
              <a:ext uri="{FF2B5EF4-FFF2-40B4-BE49-F238E27FC236}">
                <a16:creationId xmlns:a16="http://schemas.microsoft.com/office/drawing/2014/main" id="{2029762F-62E4-4AD6-AA1E-A09BF7C02788}"/>
              </a:ext>
            </a:extLst>
          </p:cNvPr>
          <p:cNvSpPr>
            <a:spLocks noGrp="1"/>
          </p:cNvSpPr>
          <p:nvPr>
            <p:ph type="sldNum" sz="quarter" idx="12"/>
          </p:nvPr>
        </p:nvSpPr>
        <p:spPr/>
        <p:txBody>
          <a:bodyPr/>
          <a:lstStyle/>
          <a:p>
            <a:fld id="{2066355A-084C-D24E-9AD2-7E4FC41EA627}" type="slidenum">
              <a:rPr lang="en-US" smtClean="0"/>
              <a:pPr/>
              <a:t>31</a:t>
            </a:fld>
            <a:endParaRPr lang="en-US" dirty="0"/>
          </a:p>
        </p:txBody>
      </p:sp>
      <p:pic>
        <p:nvPicPr>
          <p:cNvPr id="12" name="Picture 11">
            <a:extLst>
              <a:ext uri="{FF2B5EF4-FFF2-40B4-BE49-F238E27FC236}">
                <a16:creationId xmlns:a16="http://schemas.microsoft.com/office/drawing/2014/main" id="{92316286-AC88-41AE-919C-237C6064B151}"/>
              </a:ext>
            </a:extLst>
          </p:cNvPr>
          <p:cNvPicPr>
            <a:picLocks noChangeAspect="1"/>
          </p:cNvPicPr>
          <p:nvPr/>
        </p:nvPicPr>
        <p:blipFill>
          <a:blip r:embed="rId3"/>
          <a:stretch>
            <a:fillRect/>
          </a:stretch>
        </p:blipFill>
        <p:spPr>
          <a:xfrm>
            <a:off x="5617593" y="935402"/>
            <a:ext cx="1724141" cy="1074553"/>
          </a:xfrm>
          <a:prstGeom prst="rect">
            <a:avLst/>
          </a:prstGeom>
        </p:spPr>
      </p:pic>
      <p:sp>
        <p:nvSpPr>
          <p:cNvPr id="15" name="TextBox 14">
            <a:extLst>
              <a:ext uri="{FF2B5EF4-FFF2-40B4-BE49-F238E27FC236}">
                <a16:creationId xmlns:a16="http://schemas.microsoft.com/office/drawing/2014/main" id="{AE428F86-66E0-4956-BF83-377E658D0465}"/>
              </a:ext>
            </a:extLst>
          </p:cNvPr>
          <p:cNvSpPr txBox="1"/>
          <p:nvPr/>
        </p:nvSpPr>
        <p:spPr>
          <a:xfrm>
            <a:off x="2173857" y="2225615"/>
            <a:ext cx="2389518" cy="1015663"/>
          </a:xfrm>
          <a:prstGeom prst="rect">
            <a:avLst/>
          </a:prstGeom>
          <a:noFill/>
        </p:spPr>
        <p:txBody>
          <a:bodyPr wrap="square" rtlCol="0">
            <a:spAutoFit/>
          </a:bodyPr>
          <a:lstStyle/>
          <a:p>
            <a:pPr lvl="0">
              <a:buSzPct val="80000"/>
            </a:pPr>
            <a:r>
              <a:rPr lang="en-US" sz="1200" dirty="0">
                <a:solidFill>
                  <a:srgbClr val="576068"/>
                </a:solidFill>
              </a:rPr>
              <a:t>Chris Phillips</a:t>
            </a:r>
          </a:p>
          <a:p>
            <a:pPr lvl="0">
              <a:buSzPct val="80000"/>
            </a:pPr>
            <a:r>
              <a:rPr lang="en-US" sz="1200" dirty="0">
                <a:solidFill>
                  <a:srgbClr val="576068"/>
                </a:solidFill>
              </a:rPr>
              <a:t>Director Industry Advisory Councils</a:t>
            </a:r>
          </a:p>
          <a:p>
            <a:pPr lvl="0">
              <a:buSzPct val="80000"/>
            </a:pPr>
            <a:r>
              <a:rPr lang="en-US" sz="1200" dirty="0">
                <a:solidFill>
                  <a:srgbClr val="576068"/>
                </a:solidFill>
              </a:rPr>
              <a:t>Email: </a:t>
            </a:r>
            <a:r>
              <a:rPr lang="en-US" sz="1200" dirty="0">
                <a:solidFill>
                  <a:srgbClr val="576068"/>
                </a:solidFill>
                <a:hlinkClick r:id="rId4"/>
              </a:rPr>
              <a:t>cphillips@comptia.org</a:t>
            </a:r>
            <a:endParaRPr lang="en-US" sz="1200" dirty="0">
              <a:solidFill>
                <a:srgbClr val="576068"/>
              </a:solidFill>
            </a:endParaRPr>
          </a:p>
          <a:p>
            <a:pPr lvl="0">
              <a:buSzPct val="80000"/>
            </a:pPr>
            <a:r>
              <a:rPr lang="en-US" sz="1200" dirty="0">
                <a:solidFill>
                  <a:srgbClr val="576068"/>
                </a:solidFill>
              </a:rPr>
              <a:t>Mobile: 949-397-7102</a:t>
            </a:r>
          </a:p>
          <a:p>
            <a:pPr lvl="0">
              <a:buSzPct val="80000"/>
            </a:pPr>
            <a:r>
              <a:rPr lang="en-US" sz="1200" dirty="0">
                <a:solidFill>
                  <a:srgbClr val="576068"/>
                </a:solidFill>
              </a:rPr>
              <a:t>Office:  630-678-8417</a:t>
            </a:r>
          </a:p>
        </p:txBody>
      </p:sp>
      <p:pic>
        <p:nvPicPr>
          <p:cNvPr id="16" name="Picture 15">
            <a:extLst>
              <a:ext uri="{FF2B5EF4-FFF2-40B4-BE49-F238E27FC236}">
                <a16:creationId xmlns:a16="http://schemas.microsoft.com/office/drawing/2014/main" id="{560D1243-7E1C-4480-96EB-97A39AAB2900}"/>
              </a:ext>
            </a:extLst>
          </p:cNvPr>
          <p:cNvPicPr>
            <a:picLocks noChangeAspect="1"/>
          </p:cNvPicPr>
          <p:nvPr/>
        </p:nvPicPr>
        <p:blipFill>
          <a:blip r:embed="rId5"/>
          <a:stretch>
            <a:fillRect/>
          </a:stretch>
        </p:blipFill>
        <p:spPr>
          <a:xfrm>
            <a:off x="5592970" y="2119329"/>
            <a:ext cx="1773386" cy="1228234"/>
          </a:xfrm>
          <a:prstGeom prst="rect">
            <a:avLst/>
          </a:prstGeom>
        </p:spPr>
      </p:pic>
      <p:sp>
        <p:nvSpPr>
          <p:cNvPr id="18" name="TextBox 17">
            <a:extLst>
              <a:ext uri="{FF2B5EF4-FFF2-40B4-BE49-F238E27FC236}">
                <a16:creationId xmlns:a16="http://schemas.microsoft.com/office/drawing/2014/main" id="{22D70A17-6EB9-4FCF-9722-E5A67B380397}"/>
              </a:ext>
            </a:extLst>
          </p:cNvPr>
          <p:cNvSpPr txBox="1"/>
          <p:nvPr/>
        </p:nvSpPr>
        <p:spPr>
          <a:xfrm>
            <a:off x="2173857" y="3448317"/>
            <a:ext cx="2389518" cy="1015663"/>
          </a:xfrm>
          <a:prstGeom prst="rect">
            <a:avLst/>
          </a:prstGeom>
          <a:noFill/>
        </p:spPr>
        <p:txBody>
          <a:bodyPr wrap="square" rtlCol="0">
            <a:spAutoFit/>
          </a:bodyPr>
          <a:lstStyle/>
          <a:p>
            <a:pPr lvl="0">
              <a:buSzPct val="80000"/>
            </a:pPr>
            <a:r>
              <a:rPr lang="en-US" sz="1200" dirty="0">
                <a:solidFill>
                  <a:srgbClr val="576068"/>
                </a:solidFill>
              </a:rPr>
              <a:t>Kimaya “Maya” Wentworth</a:t>
            </a:r>
          </a:p>
          <a:p>
            <a:pPr lvl="0">
              <a:buSzPct val="80000"/>
            </a:pPr>
            <a:r>
              <a:rPr lang="en-US" sz="1200" dirty="0">
                <a:solidFill>
                  <a:srgbClr val="576068"/>
                </a:solidFill>
              </a:rPr>
              <a:t>Specialist, Industry Relations</a:t>
            </a:r>
          </a:p>
          <a:p>
            <a:pPr lvl="0">
              <a:buSzPct val="80000"/>
            </a:pPr>
            <a:r>
              <a:rPr lang="en-US" sz="1200" dirty="0">
                <a:solidFill>
                  <a:srgbClr val="576068"/>
                </a:solidFill>
              </a:rPr>
              <a:t>Email: </a:t>
            </a:r>
            <a:r>
              <a:rPr lang="en-US" sz="1200" dirty="0">
                <a:solidFill>
                  <a:srgbClr val="576068"/>
                </a:solidFill>
                <a:hlinkClick r:id="rId6"/>
              </a:rPr>
              <a:t>kwentworth@comptia.org</a:t>
            </a:r>
            <a:endParaRPr lang="en-US" sz="1200" dirty="0">
              <a:solidFill>
                <a:srgbClr val="576068"/>
              </a:solidFill>
            </a:endParaRPr>
          </a:p>
          <a:p>
            <a:pPr lvl="0">
              <a:buSzPct val="80000"/>
            </a:pPr>
            <a:r>
              <a:rPr lang="en-US" sz="1200" dirty="0">
                <a:solidFill>
                  <a:srgbClr val="576068"/>
                </a:solidFill>
              </a:rPr>
              <a:t>Mobile: 630-750-4390</a:t>
            </a:r>
          </a:p>
          <a:p>
            <a:pPr lvl="0">
              <a:buSzPct val="80000"/>
            </a:pPr>
            <a:r>
              <a:rPr lang="en-US" sz="1200" dirty="0">
                <a:solidFill>
                  <a:srgbClr val="576068"/>
                </a:solidFill>
              </a:rPr>
              <a:t>Office:  630-678-8328</a:t>
            </a:r>
          </a:p>
        </p:txBody>
      </p:sp>
      <p:pic>
        <p:nvPicPr>
          <p:cNvPr id="19" name="Picture 18">
            <a:extLst>
              <a:ext uri="{FF2B5EF4-FFF2-40B4-BE49-F238E27FC236}">
                <a16:creationId xmlns:a16="http://schemas.microsoft.com/office/drawing/2014/main" id="{4A880F58-1FFA-4D66-9FE8-41E216AB94B1}"/>
              </a:ext>
            </a:extLst>
          </p:cNvPr>
          <p:cNvPicPr>
            <a:picLocks noChangeAspect="1"/>
          </p:cNvPicPr>
          <p:nvPr/>
        </p:nvPicPr>
        <p:blipFill>
          <a:blip r:embed="rId7"/>
          <a:stretch>
            <a:fillRect/>
          </a:stretch>
        </p:blipFill>
        <p:spPr>
          <a:xfrm>
            <a:off x="5617593" y="3521802"/>
            <a:ext cx="1752331" cy="1122490"/>
          </a:xfrm>
          <a:prstGeom prst="rect">
            <a:avLst/>
          </a:prstGeom>
        </p:spPr>
      </p:pic>
      <p:pic>
        <p:nvPicPr>
          <p:cNvPr id="5" name="Picture 4" descr="A person posing for the camera&#10;&#10;Description generated with very high confidence">
            <a:extLst>
              <a:ext uri="{FF2B5EF4-FFF2-40B4-BE49-F238E27FC236}">
                <a16:creationId xmlns:a16="http://schemas.microsoft.com/office/drawing/2014/main" id="{2801C0B1-CB42-4A1E-8FA5-1C0C33A14495}"/>
              </a:ext>
            </a:extLst>
          </p:cNvPr>
          <p:cNvPicPr>
            <a:picLocks noChangeAspect="1"/>
          </p:cNvPicPr>
          <p:nvPr/>
        </p:nvPicPr>
        <p:blipFill>
          <a:blip r:embed="rId8"/>
          <a:stretch>
            <a:fillRect/>
          </a:stretch>
        </p:blipFill>
        <p:spPr>
          <a:xfrm>
            <a:off x="655363" y="3347563"/>
            <a:ext cx="1116417" cy="1116417"/>
          </a:xfrm>
          <a:prstGeom prst="rect">
            <a:avLst/>
          </a:prstGeom>
        </p:spPr>
      </p:pic>
      <p:pic>
        <p:nvPicPr>
          <p:cNvPr id="6" name="Picture 5" descr="A close up of a person&#10;&#10;Description generated with very high confidence">
            <a:extLst>
              <a:ext uri="{FF2B5EF4-FFF2-40B4-BE49-F238E27FC236}">
                <a16:creationId xmlns:a16="http://schemas.microsoft.com/office/drawing/2014/main" id="{35D2934C-9459-4643-B450-B72F6B71826C}"/>
              </a:ext>
            </a:extLst>
          </p:cNvPr>
          <p:cNvPicPr>
            <a:picLocks noChangeAspect="1"/>
          </p:cNvPicPr>
          <p:nvPr/>
        </p:nvPicPr>
        <p:blipFill rotWithShape="1">
          <a:blip r:embed="rId9"/>
          <a:srcRect t="6398" b="4766"/>
          <a:stretch/>
        </p:blipFill>
        <p:spPr>
          <a:xfrm>
            <a:off x="684581" y="891095"/>
            <a:ext cx="1077151" cy="1224829"/>
          </a:xfrm>
          <a:prstGeom prst="rect">
            <a:avLst/>
          </a:prstGeom>
        </p:spPr>
      </p:pic>
      <p:pic>
        <p:nvPicPr>
          <p:cNvPr id="14" name="Picture 13" descr="A person smiling for the camera&#10;&#10;Description generated with very high confidence">
            <a:extLst>
              <a:ext uri="{FF2B5EF4-FFF2-40B4-BE49-F238E27FC236}">
                <a16:creationId xmlns:a16="http://schemas.microsoft.com/office/drawing/2014/main" id="{C9CBFB3E-317A-4690-A5B6-99E99898D15E}"/>
              </a:ext>
            </a:extLst>
          </p:cNvPr>
          <p:cNvPicPr>
            <a:picLocks noChangeAspect="1"/>
          </p:cNvPicPr>
          <p:nvPr/>
        </p:nvPicPr>
        <p:blipFill>
          <a:blip r:embed="rId10"/>
          <a:stretch>
            <a:fillRect/>
          </a:stretch>
        </p:blipFill>
        <p:spPr>
          <a:xfrm>
            <a:off x="672769" y="2119329"/>
            <a:ext cx="1084080" cy="1224829"/>
          </a:xfrm>
          <a:prstGeom prst="rect">
            <a:avLst/>
          </a:prstGeom>
        </p:spPr>
      </p:pic>
    </p:spTree>
    <p:extLst>
      <p:ext uri="{BB962C8B-B14F-4D97-AF65-F5344CB8AC3E}">
        <p14:creationId xmlns:p14="http://schemas.microsoft.com/office/powerpoint/2010/main" val="1468321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2F7259-BECB-46FD-AB99-6B0D5ABC24E9}"/>
              </a:ext>
            </a:extLst>
          </p:cNvPr>
          <p:cNvSpPr>
            <a:spLocks noGrp="1"/>
          </p:cNvSpPr>
          <p:nvPr>
            <p:ph type="title"/>
          </p:nvPr>
        </p:nvSpPr>
        <p:spPr/>
        <p:txBody>
          <a:bodyPr/>
          <a:lstStyle/>
          <a:p>
            <a:r>
              <a:rPr lang="en-US" dirty="0"/>
              <a:t>Advisory Council Executive Board (ACEB) Update</a:t>
            </a:r>
          </a:p>
        </p:txBody>
      </p:sp>
      <p:sp>
        <p:nvSpPr>
          <p:cNvPr id="4" name="Slide Number Placeholder 3">
            <a:extLst>
              <a:ext uri="{FF2B5EF4-FFF2-40B4-BE49-F238E27FC236}">
                <a16:creationId xmlns:a16="http://schemas.microsoft.com/office/drawing/2014/main" id="{D64C8E16-B917-4591-B667-4CCE98467804}"/>
              </a:ext>
            </a:extLst>
          </p:cNvPr>
          <p:cNvSpPr>
            <a:spLocks noGrp="1"/>
          </p:cNvSpPr>
          <p:nvPr>
            <p:ph type="sldNum" sz="quarter" idx="12"/>
          </p:nvPr>
        </p:nvSpPr>
        <p:spPr/>
        <p:txBody>
          <a:bodyPr/>
          <a:lstStyle/>
          <a:p>
            <a:fld id="{91AF2B4D-6B12-4EDF-87BB-2B55CECB6611}" type="slidenum">
              <a:rPr lang="en-US" smtClean="0"/>
              <a:pPr/>
              <a:t>4</a:t>
            </a:fld>
            <a:endParaRPr lang="en-US"/>
          </a:p>
        </p:txBody>
      </p:sp>
    </p:spTree>
    <p:extLst>
      <p:ext uri="{BB962C8B-B14F-4D97-AF65-F5344CB8AC3E}">
        <p14:creationId xmlns:p14="http://schemas.microsoft.com/office/powerpoint/2010/main" val="2997821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D5882-0A31-40AB-BDAA-BA2C21733870}"/>
              </a:ext>
            </a:extLst>
          </p:cNvPr>
          <p:cNvSpPr>
            <a:spLocks noGrp="1"/>
          </p:cNvSpPr>
          <p:nvPr>
            <p:ph type="title"/>
          </p:nvPr>
        </p:nvSpPr>
        <p:spPr>
          <a:xfrm>
            <a:off x="457200" y="205979"/>
            <a:ext cx="8351520" cy="857250"/>
          </a:xfrm>
        </p:spPr>
        <p:txBody>
          <a:bodyPr/>
          <a:lstStyle/>
          <a:p>
            <a:r>
              <a:rPr lang="en-US" dirty="0"/>
              <a:t>2018 Advisory Council Executive Board (ACEB)</a:t>
            </a:r>
          </a:p>
        </p:txBody>
      </p:sp>
      <p:sp>
        <p:nvSpPr>
          <p:cNvPr id="3" name="Content Placeholder 2">
            <a:extLst>
              <a:ext uri="{FF2B5EF4-FFF2-40B4-BE49-F238E27FC236}">
                <a16:creationId xmlns:a16="http://schemas.microsoft.com/office/drawing/2014/main" id="{29DB1EA1-4B8C-46D4-9ACA-FFABEFFD7E7F}"/>
              </a:ext>
            </a:extLst>
          </p:cNvPr>
          <p:cNvSpPr>
            <a:spLocks noGrp="1"/>
          </p:cNvSpPr>
          <p:nvPr>
            <p:ph idx="1"/>
          </p:nvPr>
        </p:nvSpPr>
        <p:spPr>
          <a:xfrm>
            <a:off x="4572000" y="1081694"/>
            <a:ext cx="4424289" cy="3394472"/>
          </a:xfrm>
        </p:spPr>
        <p:txBody>
          <a:bodyPr/>
          <a:lstStyle/>
          <a:p>
            <a:pPr lvl="1"/>
            <a:endParaRPr lang="en-US" sz="1400" dirty="0"/>
          </a:p>
          <a:p>
            <a:pPr marL="457200" lvl="1" indent="0">
              <a:buNone/>
            </a:pPr>
            <a:endParaRPr lang="en-US" sz="1600" dirty="0"/>
          </a:p>
        </p:txBody>
      </p:sp>
      <p:sp>
        <p:nvSpPr>
          <p:cNvPr id="4" name="Slide Number Placeholder 3">
            <a:extLst>
              <a:ext uri="{FF2B5EF4-FFF2-40B4-BE49-F238E27FC236}">
                <a16:creationId xmlns:a16="http://schemas.microsoft.com/office/drawing/2014/main" id="{2C2611FE-91FD-43FC-897B-A2766A6DF4D2}"/>
              </a:ext>
            </a:extLst>
          </p:cNvPr>
          <p:cNvSpPr>
            <a:spLocks noGrp="1"/>
          </p:cNvSpPr>
          <p:nvPr>
            <p:ph type="sldNum" sz="quarter" idx="12"/>
          </p:nvPr>
        </p:nvSpPr>
        <p:spPr/>
        <p:txBody>
          <a:bodyPr/>
          <a:lstStyle/>
          <a:p>
            <a:fld id="{2066355A-084C-D24E-9AD2-7E4FC41EA627}" type="slidenum">
              <a:rPr lang="en-US" smtClean="0"/>
              <a:pPr/>
              <a:t>5</a:t>
            </a:fld>
            <a:endParaRPr lang="en-US" dirty="0"/>
          </a:p>
        </p:txBody>
      </p:sp>
      <p:sp>
        <p:nvSpPr>
          <p:cNvPr id="5" name="Content Placeholder 2">
            <a:extLst>
              <a:ext uri="{FF2B5EF4-FFF2-40B4-BE49-F238E27FC236}">
                <a16:creationId xmlns:a16="http://schemas.microsoft.com/office/drawing/2014/main" id="{A600B71E-A4E4-408A-8244-697183D96B15}"/>
              </a:ext>
            </a:extLst>
          </p:cNvPr>
          <p:cNvSpPr txBox="1">
            <a:spLocks/>
          </p:cNvSpPr>
          <p:nvPr/>
        </p:nvSpPr>
        <p:spPr>
          <a:xfrm>
            <a:off x="457200" y="951770"/>
            <a:ext cx="8229600" cy="3654320"/>
          </a:xfrm>
          <a:prstGeom prst="rect">
            <a:avLst/>
          </a:prstGeom>
        </p:spPr>
        <p:txBody>
          <a:bodyPr vert="horz" lIns="0" tIns="45720" rIns="91440" bIns="45720" rtlCol="0">
            <a:noAutofit/>
          </a:bodyPr>
          <a:lstStyle>
            <a:lvl1pPr marL="225425" indent="-225425" algn="l" defTabSz="457200" rtl="0" eaLnBrk="1" latinLnBrk="0" hangingPunct="1">
              <a:spcBef>
                <a:spcPts val="1200"/>
              </a:spcBef>
              <a:buSzPct val="80000"/>
              <a:buFont typeface="Wingdings" charset="2"/>
              <a:buChar char="§"/>
              <a:defRPr sz="2000" kern="1200">
                <a:solidFill>
                  <a:srgbClr val="576068"/>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rgbClr val="576068"/>
                </a:solidFill>
                <a:latin typeface="+mn-lt"/>
                <a:ea typeface="+mn-ea"/>
                <a:cs typeface="+mn-cs"/>
              </a:defRPr>
            </a:lvl2pPr>
            <a:lvl3pPr marL="1081088" indent="-166688" algn="l" defTabSz="457200" rtl="0" eaLnBrk="1" latinLnBrk="0" hangingPunct="1">
              <a:spcBef>
                <a:spcPct val="20000"/>
              </a:spcBef>
              <a:buSzPct val="80000"/>
              <a:buFont typeface="Wingdings" charset="2"/>
              <a:buChar char="§"/>
              <a:defRPr sz="1600" kern="1200">
                <a:solidFill>
                  <a:srgbClr val="576068"/>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rgbClr val="576068"/>
                </a:solidFill>
                <a:latin typeface="+mn-lt"/>
                <a:ea typeface="+mn-ea"/>
                <a:cs typeface="+mn-cs"/>
              </a:defRPr>
            </a:lvl4pPr>
            <a:lvl5pPr marL="2003425" indent="-174625" algn="l" defTabSz="457200" rtl="0" eaLnBrk="1" latinLnBrk="0" hangingPunct="1">
              <a:spcBef>
                <a:spcPct val="20000"/>
              </a:spcBef>
              <a:buSzPct val="70000"/>
              <a:buFont typeface="Wingdings" charset="2"/>
              <a:buChar char="§"/>
              <a:defRPr sz="1400" kern="1200">
                <a:solidFill>
                  <a:srgbClr val="57606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CAB</a:t>
            </a:r>
          </a:p>
          <a:p>
            <a:pPr lvl="1"/>
            <a:r>
              <a:rPr lang="en-US" dirty="0"/>
              <a:t>Co-Chair - Steve </a:t>
            </a:r>
            <a:r>
              <a:rPr lang="en-US" dirty="0" err="1"/>
              <a:t>Mungall</a:t>
            </a:r>
            <a:r>
              <a:rPr lang="en-US" dirty="0"/>
              <a:t> - RedHat</a:t>
            </a:r>
          </a:p>
          <a:p>
            <a:pPr lvl="1"/>
            <a:r>
              <a:rPr lang="en-US" dirty="0"/>
              <a:t>Co-Chair - Ryan Walsh - Pax8</a:t>
            </a:r>
          </a:p>
          <a:p>
            <a:pPr lvl="1"/>
            <a:r>
              <a:rPr lang="en-US" dirty="0"/>
              <a:t>Vice-Chair - Chad </a:t>
            </a:r>
            <a:r>
              <a:rPr lang="en-US" dirty="0" err="1"/>
              <a:t>Paalman</a:t>
            </a:r>
            <a:r>
              <a:rPr lang="en-US" dirty="0"/>
              <a:t> - </a:t>
            </a:r>
            <a:r>
              <a:rPr lang="en-US" dirty="0" err="1"/>
              <a:t>NuWave</a:t>
            </a:r>
            <a:r>
              <a:rPr lang="en-US" dirty="0"/>
              <a:t> Technology</a:t>
            </a:r>
          </a:p>
          <a:p>
            <a:r>
              <a:rPr lang="en-US" dirty="0"/>
              <a:t>BAAC</a:t>
            </a:r>
          </a:p>
          <a:p>
            <a:pPr lvl="1"/>
            <a:r>
              <a:rPr lang="en-US" dirty="0"/>
              <a:t>Co-Chair - Rakesh Mahajan - Smartsheet</a:t>
            </a:r>
          </a:p>
          <a:p>
            <a:pPr lvl="1"/>
            <a:r>
              <a:rPr lang="en-US" dirty="0"/>
              <a:t>Co-Chair - Marc </a:t>
            </a:r>
            <a:r>
              <a:rPr lang="en-US" dirty="0" err="1"/>
              <a:t>Haskelson</a:t>
            </a:r>
            <a:r>
              <a:rPr lang="en-US" dirty="0"/>
              <a:t> - Compliancy Group</a:t>
            </a:r>
          </a:p>
          <a:p>
            <a:pPr lvl="1"/>
            <a:r>
              <a:rPr lang="en-US" dirty="0"/>
              <a:t>Vice-Chair - Taylor MacDonald - The Sage Group / Intacct Corporation</a:t>
            </a:r>
          </a:p>
          <a:p>
            <a:pPr lvl="1"/>
            <a:endParaRPr lang="en-US" sz="1400" dirty="0"/>
          </a:p>
        </p:txBody>
      </p:sp>
      <p:pic>
        <p:nvPicPr>
          <p:cNvPr id="6" name="Picture 5">
            <a:extLst>
              <a:ext uri="{FF2B5EF4-FFF2-40B4-BE49-F238E27FC236}">
                <a16:creationId xmlns:a16="http://schemas.microsoft.com/office/drawing/2014/main" id="{0D217766-8ED9-4886-98D0-8604FFF33A59}"/>
              </a:ext>
            </a:extLst>
          </p:cNvPr>
          <p:cNvPicPr>
            <a:picLocks noChangeAspect="1"/>
          </p:cNvPicPr>
          <p:nvPr/>
        </p:nvPicPr>
        <p:blipFill>
          <a:blip r:embed="rId2"/>
          <a:stretch>
            <a:fillRect/>
          </a:stretch>
        </p:blipFill>
        <p:spPr>
          <a:xfrm>
            <a:off x="6075804" y="1224402"/>
            <a:ext cx="2486025" cy="1838325"/>
          </a:xfrm>
          <a:prstGeom prst="rect">
            <a:avLst/>
          </a:prstGeom>
        </p:spPr>
      </p:pic>
    </p:spTree>
    <p:extLst>
      <p:ext uri="{BB962C8B-B14F-4D97-AF65-F5344CB8AC3E}">
        <p14:creationId xmlns:p14="http://schemas.microsoft.com/office/powerpoint/2010/main" val="37216785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E83927-A2AC-42BE-B4AF-9CEA748CFDA0}"/>
              </a:ext>
            </a:extLst>
          </p:cNvPr>
          <p:cNvSpPr>
            <a:spLocks noGrp="1"/>
          </p:cNvSpPr>
          <p:nvPr>
            <p:ph type="title"/>
          </p:nvPr>
        </p:nvSpPr>
        <p:spPr/>
        <p:txBody>
          <a:bodyPr/>
          <a:lstStyle/>
          <a:p>
            <a:r>
              <a:rPr lang="en-US" dirty="0"/>
              <a:t>2018 Advisory Council Executive Board (ACEB)</a:t>
            </a:r>
          </a:p>
        </p:txBody>
      </p:sp>
      <p:sp>
        <p:nvSpPr>
          <p:cNvPr id="3" name="Content Placeholder 2">
            <a:extLst>
              <a:ext uri="{FF2B5EF4-FFF2-40B4-BE49-F238E27FC236}">
                <a16:creationId xmlns:a16="http://schemas.microsoft.com/office/drawing/2014/main" id="{EE37ECF2-431E-407B-B579-5ED148C1F092}"/>
              </a:ext>
            </a:extLst>
          </p:cNvPr>
          <p:cNvSpPr>
            <a:spLocks noGrp="1"/>
          </p:cNvSpPr>
          <p:nvPr>
            <p:ph idx="1"/>
          </p:nvPr>
        </p:nvSpPr>
        <p:spPr/>
        <p:txBody>
          <a:bodyPr/>
          <a:lstStyle/>
          <a:p>
            <a:r>
              <a:rPr lang="en-US" dirty="0"/>
              <a:t>DRAC</a:t>
            </a:r>
          </a:p>
          <a:p>
            <a:pPr lvl="1"/>
            <a:r>
              <a:rPr lang="en-US" dirty="0"/>
              <a:t>Co-Chair - Frank Segarra III - </a:t>
            </a:r>
            <a:r>
              <a:rPr lang="en-US" dirty="0" err="1"/>
              <a:t>ConnexiCore</a:t>
            </a:r>
            <a:endParaRPr lang="en-US" dirty="0"/>
          </a:p>
          <a:p>
            <a:pPr lvl="1"/>
            <a:r>
              <a:rPr lang="en-US" dirty="0"/>
              <a:t>Co-Chair - Jon </a:t>
            </a:r>
            <a:r>
              <a:rPr lang="en-US" dirty="0" err="1"/>
              <a:t>Tull</a:t>
            </a:r>
            <a:r>
              <a:rPr lang="en-US" dirty="0"/>
              <a:t> - </a:t>
            </a:r>
            <a:r>
              <a:rPr lang="en-US" dirty="0" err="1"/>
              <a:t>Dronifi</a:t>
            </a:r>
            <a:endParaRPr lang="en-US" dirty="0"/>
          </a:p>
          <a:p>
            <a:pPr lvl="1"/>
            <a:r>
              <a:rPr lang="en-US" dirty="0"/>
              <a:t>Vice Chair - Enrico Schaefer - Drone Law Pro</a:t>
            </a:r>
          </a:p>
          <a:p>
            <a:r>
              <a:rPr lang="en-US" dirty="0"/>
              <a:t>SCAC</a:t>
            </a:r>
          </a:p>
          <a:p>
            <a:pPr lvl="1"/>
            <a:r>
              <a:rPr lang="en-US" dirty="0"/>
              <a:t>Co-Chair - Robert </a:t>
            </a:r>
            <a:r>
              <a:rPr lang="en-US" dirty="0" err="1"/>
              <a:t>Senatore</a:t>
            </a:r>
            <a:r>
              <a:rPr lang="en-US" dirty="0"/>
              <a:t> - Data2Go Wireless</a:t>
            </a:r>
          </a:p>
          <a:p>
            <a:pPr lvl="1"/>
            <a:r>
              <a:rPr lang="en-US" dirty="0"/>
              <a:t>Co-Chair - Damian McCabe - </a:t>
            </a:r>
            <a:r>
              <a:rPr lang="en-US" dirty="0" err="1"/>
              <a:t>Eseye</a:t>
            </a:r>
            <a:endParaRPr lang="en-US" dirty="0"/>
          </a:p>
          <a:p>
            <a:pPr lvl="1"/>
            <a:r>
              <a:rPr lang="en-US" dirty="0"/>
              <a:t>Vice-Chair - Tricia Shevlin - </a:t>
            </a:r>
            <a:r>
              <a:rPr lang="en-US" dirty="0" err="1"/>
              <a:t>THINaër</a:t>
            </a:r>
            <a:endParaRPr lang="en-US" dirty="0"/>
          </a:p>
          <a:p>
            <a:endParaRPr lang="en-US" dirty="0"/>
          </a:p>
        </p:txBody>
      </p:sp>
      <p:sp>
        <p:nvSpPr>
          <p:cNvPr id="4" name="Slide Number Placeholder 3">
            <a:extLst>
              <a:ext uri="{FF2B5EF4-FFF2-40B4-BE49-F238E27FC236}">
                <a16:creationId xmlns:a16="http://schemas.microsoft.com/office/drawing/2014/main" id="{639EF499-65F5-4650-AE64-6D9A227B16C0}"/>
              </a:ext>
            </a:extLst>
          </p:cNvPr>
          <p:cNvSpPr>
            <a:spLocks noGrp="1"/>
          </p:cNvSpPr>
          <p:nvPr>
            <p:ph type="sldNum" sz="quarter" idx="12"/>
          </p:nvPr>
        </p:nvSpPr>
        <p:spPr/>
        <p:txBody>
          <a:bodyPr/>
          <a:lstStyle/>
          <a:p>
            <a:fld id="{2066355A-084C-D24E-9AD2-7E4FC41EA627}" type="slidenum">
              <a:rPr lang="en-US" smtClean="0"/>
              <a:pPr/>
              <a:t>6</a:t>
            </a:fld>
            <a:endParaRPr lang="en-US" dirty="0"/>
          </a:p>
        </p:txBody>
      </p:sp>
      <p:pic>
        <p:nvPicPr>
          <p:cNvPr id="8" name="Picture 7">
            <a:extLst>
              <a:ext uri="{FF2B5EF4-FFF2-40B4-BE49-F238E27FC236}">
                <a16:creationId xmlns:a16="http://schemas.microsoft.com/office/drawing/2014/main" id="{27CEE739-FF0F-4BD2-B05A-45D430A54E38}"/>
              </a:ext>
            </a:extLst>
          </p:cNvPr>
          <p:cNvPicPr>
            <a:picLocks noChangeAspect="1"/>
          </p:cNvPicPr>
          <p:nvPr/>
        </p:nvPicPr>
        <p:blipFill>
          <a:blip r:embed="rId2"/>
          <a:stretch>
            <a:fillRect/>
          </a:stretch>
        </p:blipFill>
        <p:spPr>
          <a:xfrm>
            <a:off x="6047229" y="1662112"/>
            <a:ext cx="2514600" cy="1819275"/>
          </a:xfrm>
          <a:prstGeom prst="rect">
            <a:avLst/>
          </a:prstGeom>
        </p:spPr>
      </p:pic>
    </p:spTree>
    <p:extLst>
      <p:ext uri="{BB962C8B-B14F-4D97-AF65-F5344CB8AC3E}">
        <p14:creationId xmlns:p14="http://schemas.microsoft.com/office/powerpoint/2010/main" val="36015349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949D529-C948-49BE-8BA3-0E6FA8BF14E9}"/>
              </a:ext>
            </a:extLst>
          </p:cNvPr>
          <p:cNvSpPr>
            <a:spLocks noGrp="1"/>
          </p:cNvSpPr>
          <p:nvPr>
            <p:ph type="title"/>
          </p:nvPr>
        </p:nvSpPr>
        <p:spPr/>
        <p:txBody>
          <a:bodyPr/>
          <a:lstStyle/>
          <a:p>
            <a:r>
              <a:rPr lang="en-US" dirty="0"/>
              <a:t>Welcome new members</a:t>
            </a:r>
          </a:p>
        </p:txBody>
      </p:sp>
      <p:sp>
        <p:nvSpPr>
          <p:cNvPr id="4" name="Slide Number Placeholder 3">
            <a:extLst>
              <a:ext uri="{FF2B5EF4-FFF2-40B4-BE49-F238E27FC236}">
                <a16:creationId xmlns:a16="http://schemas.microsoft.com/office/drawing/2014/main" id="{212366A2-6B3D-4F74-A7C5-10318DFA71C0}"/>
              </a:ext>
            </a:extLst>
          </p:cNvPr>
          <p:cNvSpPr>
            <a:spLocks noGrp="1"/>
          </p:cNvSpPr>
          <p:nvPr>
            <p:ph type="sldNum" sz="quarter" idx="12"/>
          </p:nvPr>
        </p:nvSpPr>
        <p:spPr/>
        <p:txBody>
          <a:bodyPr/>
          <a:lstStyle/>
          <a:p>
            <a:fld id="{2066355A-084C-D24E-9AD2-7E4FC41EA627}" type="slidenum">
              <a:rPr lang="en-US" smtClean="0"/>
              <a:pPr/>
              <a:t>7</a:t>
            </a:fld>
            <a:endParaRPr lang="en-US" dirty="0"/>
          </a:p>
        </p:txBody>
      </p:sp>
    </p:spTree>
    <p:extLst>
      <p:ext uri="{BB962C8B-B14F-4D97-AF65-F5344CB8AC3E}">
        <p14:creationId xmlns:p14="http://schemas.microsoft.com/office/powerpoint/2010/main" val="2002136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0A16B3-2201-415D-9872-979400ADB26C}"/>
              </a:ext>
            </a:extLst>
          </p:cNvPr>
          <p:cNvSpPr>
            <a:spLocks noGrp="1"/>
          </p:cNvSpPr>
          <p:nvPr>
            <p:ph type="title"/>
          </p:nvPr>
        </p:nvSpPr>
        <p:spPr>
          <a:xfrm>
            <a:off x="3981280" y="205979"/>
            <a:ext cx="5041339" cy="857250"/>
          </a:xfrm>
        </p:spPr>
        <p:txBody>
          <a:bodyPr/>
          <a:lstStyle/>
          <a:p>
            <a:r>
              <a:rPr lang="en-US" dirty="0"/>
              <a:t>New Advisory Council Members!</a:t>
            </a:r>
          </a:p>
        </p:txBody>
      </p:sp>
      <p:sp>
        <p:nvSpPr>
          <p:cNvPr id="3" name="Content Placeholder 2">
            <a:extLst>
              <a:ext uri="{FF2B5EF4-FFF2-40B4-BE49-F238E27FC236}">
                <a16:creationId xmlns:a16="http://schemas.microsoft.com/office/drawing/2014/main" id="{1001E00E-D126-404D-B5D6-C7A02A3A4D8C}"/>
              </a:ext>
            </a:extLst>
          </p:cNvPr>
          <p:cNvSpPr>
            <a:spLocks noGrp="1"/>
          </p:cNvSpPr>
          <p:nvPr>
            <p:ph idx="1"/>
          </p:nvPr>
        </p:nvSpPr>
        <p:spPr>
          <a:xfrm>
            <a:off x="457200" y="1322947"/>
            <a:ext cx="8229600" cy="3394472"/>
          </a:xfrm>
        </p:spPr>
        <p:txBody>
          <a:bodyPr/>
          <a:lstStyle/>
          <a:p>
            <a:r>
              <a:rPr lang="en-US" dirty="0"/>
              <a:t>Smart Cities Advisory Council</a:t>
            </a:r>
          </a:p>
          <a:p>
            <a:pPr lvl="1"/>
            <a:r>
              <a:rPr lang="en-US" dirty="0"/>
              <a:t>Peter Murray - Dense Networks</a:t>
            </a:r>
          </a:p>
          <a:p>
            <a:pPr lvl="1"/>
            <a:r>
              <a:rPr lang="en-US" dirty="0"/>
              <a:t>Robert Forget - Aware360</a:t>
            </a:r>
          </a:p>
          <a:p>
            <a:pPr lvl="1"/>
            <a:r>
              <a:rPr lang="en-US" dirty="0"/>
              <a:t>Thomas </a:t>
            </a:r>
            <a:r>
              <a:rPr lang="en-US" dirty="0" err="1"/>
              <a:t>Ventulett</a:t>
            </a:r>
            <a:r>
              <a:rPr lang="en-US" dirty="0"/>
              <a:t> - </a:t>
            </a:r>
            <a:r>
              <a:rPr lang="en-US" dirty="0" err="1"/>
              <a:t>Aegex</a:t>
            </a:r>
            <a:r>
              <a:rPr lang="en-US" dirty="0"/>
              <a:t> Technologies</a:t>
            </a:r>
          </a:p>
          <a:p>
            <a:r>
              <a:rPr lang="en-US" dirty="0"/>
              <a:t>Business Applications Advisory Council</a:t>
            </a:r>
          </a:p>
          <a:p>
            <a:pPr lvl="1"/>
            <a:r>
              <a:rPr lang="en-US" dirty="0"/>
              <a:t>Marc Monday - SAP (returning) </a:t>
            </a:r>
          </a:p>
          <a:p>
            <a:pPr lvl="1"/>
            <a:r>
              <a:rPr lang="en-US" dirty="0"/>
              <a:t>Kevin Layton - Data Dynamics</a:t>
            </a:r>
          </a:p>
          <a:p>
            <a:pPr lvl="1"/>
            <a:r>
              <a:rPr lang="en-US" dirty="0"/>
              <a:t>Darren Bibby - DocuSign</a:t>
            </a:r>
          </a:p>
          <a:p>
            <a:pPr lvl="1"/>
            <a:r>
              <a:rPr lang="en-US" dirty="0"/>
              <a:t>Nellie Scott – </a:t>
            </a:r>
            <a:r>
              <a:rPr lang="en-US" dirty="0" err="1"/>
              <a:t>SaS</a:t>
            </a:r>
            <a:endParaRPr lang="en-US" dirty="0"/>
          </a:p>
          <a:p>
            <a:endParaRPr lang="en-US" dirty="0"/>
          </a:p>
        </p:txBody>
      </p:sp>
      <p:sp>
        <p:nvSpPr>
          <p:cNvPr id="4" name="Slide Number Placeholder 3">
            <a:extLst>
              <a:ext uri="{FF2B5EF4-FFF2-40B4-BE49-F238E27FC236}">
                <a16:creationId xmlns:a16="http://schemas.microsoft.com/office/drawing/2014/main" id="{53C44AF7-C64F-4AA3-BC20-B0548AD5342E}"/>
              </a:ext>
            </a:extLst>
          </p:cNvPr>
          <p:cNvSpPr>
            <a:spLocks noGrp="1"/>
          </p:cNvSpPr>
          <p:nvPr>
            <p:ph type="sldNum" sz="quarter" idx="12"/>
          </p:nvPr>
        </p:nvSpPr>
        <p:spPr/>
        <p:txBody>
          <a:bodyPr/>
          <a:lstStyle/>
          <a:p>
            <a:fld id="{2066355A-084C-D24E-9AD2-7E4FC41EA627}" type="slidenum">
              <a:rPr lang="en-US" smtClean="0"/>
              <a:pPr/>
              <a:t>8</a:t>
            </a:fld>
            <a:endParaRPr lang="en-US" dirty="0"/>
          </a:p>
        </p:txBody>
      </p:sp>
      <p:pic>
        <p:nvPicPr>
          <p:cNvPr id="5" name="Picture 4">
            <a:extLst>
              <a:ext uri="{FF2B5EF4-FFF2-40B4-BE49-F238E27FC236}">
                <a16:creationId xmlns:a16="http://schemas.microsoft.com/office/drawing/2014/main" id="{52633A7C-09B0-419E-BD4E-2262E7A4414A}"/>
              </a:ext>
            </a:extLst>
          </p:cNvPr>
          <p:cNvPicPr>
            <a:picLocks noChangeAspect="1"/>
          </p:cNvPicPr>
          <p:nvPr/>
        </p:nvPicPr>
        <p:blipFill>
          <a:blip r:embed="rId2"/>
          <a:stretch>
            <a:fillRect/>
          </a:stretch>
        </p:blipFill>
        <p:spPr>
          <a:xfrm>
            <a:off x="225010" y="0"/>
            <a:ext cx="3688400" cy="1322947"/>
          </a:xfrm>
          <a:prstGeom prst="rect">
            <a:avLst/>
          </a:prstGeom>
        </p:spPr>
      </p:pic>
      <p:pic>
        <p:nvPicPr>
          <p:cNvPr id="7" name="Picture 6" descr="A close up of a sign&#10;&#10;Description generated with very high confidence">
            <a:extLst>
              <a:ext uri="{FF2B5EF4-FFF2-40B4-BE49-F238E27FC236}">
                <a16:creationId xmlns:a16="http://schemas.microsoft.com/office/drawing/2014/main" id="{643C443E-64B0-4667-AC16-8DB76F0A1E4C}"/>
              </a:ext>
            </a:extLst>
          </p:cNvPr>
          <p:cNvPicPr>
            <a:picLocks noChangeAspect="1"/>
          </p:cNvPicPr>
          <p:nvPr/>
        </p:nvPicPr>
        <p:blipFill>
          <a:blip r:embed="rId3"/>
          <a:stretch>
            <a:fillRect/>
          </a:stretch>
        </p:blipFill>
        <p:spPr>
          <a:xfrm>
            <a:off x="5890329" y="1442462"/>
            <a:ext cx="2180952" cy="1038678"/>
          </a:xfrm>
          <a:prstGeom prst="rect">
            <a:avLst/>
          </a:prstGeom>
        </p:spPr>
      </p:pic>
      <p:pic>
        <p:nvPicPr>
          <p:cNvPr id="9" name="Picture 8">
            <a:extLst>
              <a:ext uri="{FF2B5EF4-FFF2-40B4-BE49-F238E27FC236}">
                <a16:creationId xmlns:a16="http://schemas.microsoft.com/office/drawing/2014/main" id="{EA1DF2C4-0AC1-4A1B-915E-42767969B75E}"/>
              </a:ext>
            </a:extLst>
          </p:cNvPr>
          <p:cNvPicPr>
            <a:picLocks noChangeAspect="1"/>
          </p:cNvPicPr>
          <p:nvPr/>
        </p:nvPicPr>
        <p:blipFill>
          <a:blip r:embed="rId4"/>
          <a:stretch>
            <a:fillRect/>
          </a:stretch>
        </p:blipFill>
        <p:spPr>
          <a:xfrm>
            <a:off x="5890329" y="3142613"/>
            <a:ext cx="2967651" cy="1038678"/>
          </a:xfrm>
          <a:prstGeom prst="rect">
            <a:avLst/>
          </a:prstGeom>
        </p:spPr>
      </p:pic>
    </p:spTree>
    <p:extLst>
      <p:ext uri="{BB962C8B-B14F-4D97-AF65-F5344CB8AC3E}">
        <p14:creationId xmlns:p14="http://schemas.microsoft.com/office/powerpoint/2010/main" val="20326851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D5882-0A31-40AB-BDAA-BA2C21733870}"/>
              </a:ext>
            </a:extLst>
          </p:cNvPr>
          <p:cNvSpPr>
            <a:spLocks noGrp="1"/>
          </p:cNvSpPr>
          <p:nvPr>
            <p:ph type="title"/>
          </p:nvPr>
        </p:nvSpPr>
        <p:spPr>
          <a:xfrm>
            <a:off x="3560496" y="205979"/>
            <a:ext cx="5248224" cy="857250"/>
          </a:xfrm>
        </p:spPr>
        <p:txBody>
          <a:bodyPr/>
          <a:lstStyle/>
          <a:p>
            <a:r>
              <a:rPr lang="en-US" dirty="0"/>
              <a:t>    New Advisory Council Members!</a:t>
            </a:r>
          </a:p>
        </p:txBody>
      </p:sp>
      <p:sp>
        <p:nvSpPr>
          <p:cNvPr id="4" name="Slide Number Placeholder 3">
            <a:extLst>
              <a:ext uri="{FF2B5EF4-FFF2-40B4-BE49-F238E27FC236}">
                <a16:creationId xmlns:a16="http://schemas.microsoft.com/office/drawing/2014/main" id="{2C2611FE-91FD-43FC-897B-A2766A6DF4D2}"/>
              </a:ext>
            </a:extLst>
          </p:cNvPr>
          <p:cNvSpPr>
            <a:spLocks noGrp="1"/>
          </p:cNvSpPr>
          <p:nvPr>
            <p:ph type="sldNum" sz="quarter" idx="12"/>
          </p:nvPr>
        </p:nvSpPr>
        <p:spPr/>
        <p:txBody>
          <a:bodyPr/>
          <a:lstStyle/>
          <a:p>
            <a:fld id="{2066355A-084C-D24E-9AD2-7E4FC41EA627}" type="slidenum">
              <a:rPr lang="en-US" smtClean="0"/>
              <a:pPr/>
              <a:t>9</a:t>
            </a:fld>
            <a:endParaRPr lang="en-US" dirty="0"/>
          </a:p>
        </p:txBody>
      </p:sp>
      <p:sp>
        <p:nvSpPr>
          <p:cNvPr id="5" name="Content Placeholder 2">
            <a:extLst>
              <a:ext uri="{FF2B5EF4-FFF2-40B4-BE49-F238E27FC236}">
                <a16:creationId xmlns:a16="http://schemas.microsoft.com/office/drawing/2014/main" id="{A600B71E-A4E4-408A-8244-697183D96B15}"/>
              </a:ext>
            </a:extLst>
          </p:cNvPr>
          <p:cNvSpPr txBox="1">
            <a:spLocks/>
          </p:cNvSpPr>
          <p:nvPr/>
        </p:nvSpPr>
        <p:spPr>
          <a:xfrm>
            <a:off x="553329" y="1112943"/>
            <a:ext cx="8051828" cy="3394472"/>
          </a:xfrm>
          <a:prstGeom prst="rect">
            <a:avLst/>
          </a:prstGeom>
        </p:spPr>
        <p:txBody>
          <a:bodyPr vert="horz" lIns="0" tIns="45720" rIns="91440" bIns="45720" rtlCol="0">
            <a:noAutofit/>
          </a:bodyPr>
          <a:lstStyle>
            <a:lvl1pPr marL="225425" indent="-225425" algn="l" defTabSz="457200" rtl="0" eaLnBrk="1" latinLnBrk="0" hangingPunct="1">
              <a:spcBef>
                <a:spcPts val="1200"/>
              </a:spcBef>
              <a:buSzPct val="80000"/>
              <a:buFont typeface="Wingdings" charset="2"/>
              <a:buChar char="§"/>
              <a:defRPr sz="2000" kern="1200">
                <a:solidFill>
                  <a:srgbClr val="576068"/>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rgbClr val="576068"/>
                </a:solidFill>
                <a:latin typeface="+mn-lt"/>
                <a:ea typeface="+mn-ea"/>
                <a:cs typeface="+mn-cs"/>
              </a:defRPr>
            </a:lvl2pPr>
            <a:lvl3pPr marL="1081088" indent="-166688" algn="l" defTabSz="457200" rtl="0" eaLnBrk="1" latinLnBrk="0" hangingPunct="1">
              <a:spcBef>
                <a:spcPct val="20000"/>
              </a:spcBef>
              <a:buSzPct val="80000"/>
              <a:buFont typeface="Wingdings" charset="2"/>
              <a:buChar char="§"/>
              <a:defRPr sz="1600" kern="1200">
                <a:solidFill>
                  <a:srgbClr val="576068"/>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rgbClr val="576068"/>
                </a:solidFill>
                <a:latin typeface="+mn-lt"/>
                <a:ea typeface="+mn-ea"/>
                <a:cs typeface="+mn-cs"/>
              </a:defRPr>
            </a:lvl4pPr>
            <a:lvl5pPr marL="2003425" indent="-174625" algn="l" defTabSz="457200" rtl="0" eaLnBrk="1" latinLnBrk="0" hangingPunct="1">
              <a:spcBef>
                <a:spcPct val="20000"/>
              </a:spcBef>
              <a:buSzPct val="70000"/>
              <a:buFont typeface="Wingdings" charset="2"/>
              <a:buChar char="§"/>
              <a:defRPr sz="1400" kern="1200">
                <a:solidFill>
                  <a:srgbClr val="57606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Drone Advisory Council</a:t>
            </a:r>
          </a:p>
          <a:p>
            <a:pPr lvl="1"/>
            <a:r>
              <a:rPr lang="en-US" dirty="0"/>
              <a:t>Adam Gittins - HTS-Ag</a:t>
            </a:r>
          </a:p>
          <a:p>
            <a:pPr lvl="1"/>
            <a:r>
              <a:rPr lang="en-US" dirty="0"/>
              <a:t>Douglas Spotted Eagle - Sundance Media Group</a:t>
            </a:r>
          </a:p>
          <a:p>
            <a:pPr lvl="1"/>
            <a:r>
              <a:rPr lang="en-US" dirty="0"/>
              <a:t>Enrico Schaefer - Drone Law Pro (Vice Chair)</a:t>
            </a:r>
          </a:p>
          <a:p>
            <a:pPr lvl="1"/>
            <a:r>
              <a:rPr lang="en-US" dirty="0"/>
              <a:t>Frank Segarra III - </a:t>
            </a:r>
            <a:r>
              <a:rPr lang="en-US" dirty="0" err="1"/>
              <a:t>ConnexiCore</a:t>
            </a:r>
            <a:r>
              <a:rPr lang="en-US" dirty="0"/>
              <a:t> (Co-Chair)</a:t>
            </a:r>
          </a:p>
          <a:p>
            <a:pPr lvl="1"/>
            <a:r>
              <a:rPr lang="en-US" dirty="0"/>
              <a:t>Cory Dixon, PhD – University of Colorado, Boulder</a:t>
            </a:r>
          </a:p>
          <a:p>
            <a:pPr lvl="1"/>
            <a:r>
              <a:rPr lang="en-US" dirty="0"/>
              <a:t>Grant Goldsmith - Overwatch / Avalon Risk </a:t>
            </a:r>
            <a:r>
              <a:rPr lang="en-US" dirty="0" err="1"/>
              <a:t>Mgmt</a:t>
            </a:r>
            <a:r>
              <a:rPr lang="en-US" dirty="0"/>
              <a:t> </a:t>
            </a:r>
          </a:p>
          <a:p>
            <a:r>
              <a:rPr lang="en-US" dirty="0"/>
              <a:t>Robotics Advisory Council</a:t>
            </a:r>
          </a:p>
          <a:p>
            <a:pPr lvl="1"/>
            <a:r>
              <a:rPr lang="en-US" dirty="0"/>
              <a:t>Coming Spring 2019 (Fall 2018 Buildout)</a:t>
            </a:r>
          </a:p>
          <a:p>
            <a:endParaRPr lang="en-US" sz="1600" dirty="0"/>
          </a:p>
          <a:p>
            <a:pPr lvl="1"/>
            <a:endParaRPr lang="en-US" sz="1400" dirty="0"/>
          </a:p>
        </p:txBody>
      </p:sp>
      <p:pic>
        <p:nvPicPr>
          <p:cNvPr id="7" name="Picture 6">
            <a:extLst>
              <a:ext uri="{FF2B5EF4-FFF2-40B4-BE49-F238E27FC236}">
                <a16:creationId xmlns:a16="http://schemas.microsoft.com/office/drawing/2014/main" id="{094F79FB-65B7-4C83-830F-60AA63725C04}"/>
              </a:ext>
            </a:extLst>
          </p:cNvPr>
          <p:cNvPicPr>
            <a:picLocks noChangeAspect="1"/>
          </p:cNvPicPr>
          <p:nvPr/>
        </p:nvPicPr>
        <p:blipFill>
          <a:blip r:embed="rId2"/>
          <a:stretch>
            <a:fillRect/>
          </a:stretch>
        </p:blipFill>
        <p:spPr>
          <a:xfrm>
            <a:off x="6422549" y="3676734"/>
            <a:ext cx="2014309" cy="960605"/>
          </a:xfrm>
          <a:prstGeom prst="rect">
            <a:avLst/>
          </a:prstGeom>
        </p:spPr>
      </p:pic>
      <p:pic>
        <p:nvPicPr>
          <p:cNvPr id="9" name="Picture 8">
            <a:extLst>
              <a:ext uri="{FF2B5EF4-FFF2-40B4-BE49-F238E27FC236}">
                <a16:creationId xmlns:a16="http://schemas.microsoft.com/office/drawing/2014/main" id="{E4A6D0F7-9710-4070-865A-FE52611A426D}"/>
              </a:ext>
            </a:extLst>
          </p:cNvPr>
          <p:cNvPicPr>
            <a:picLocks noChangeAspect="1"/>
          </p:cNvPicPr>
          <p:nvPr/>
        </p:nvPicPr>
        <p:blipFill>
          <a:blip r:embed="rId3"/>
          <a:stretch>
            <a:fillRect/>
          </a:stretch>
        </p:blipFill>
        <p:spPr>
          <a:xfrm>
            <a:off x="6414534" y="1519617"/>
            <a:ext cx="2022324" cy="960604"/>
          </a:xfrm>
          <a:prstGeom prst="rect">
            <a:avLst/>
          </a:prstGeom>
        </p:spPr>
      </p:pic>
      <p:pic>
        <p:nvPicPr>
          <p:cNvPr id="3" name="Picture 2">
            <a:extLst>
              <a:ext uri="{FF2B5EF4-FFF2-40B4-BE49-F238E27FC236}">
                <a16:creationId xmlns:a16="http://schemas.microsoft.com/office/drawing/2014/main" id="{1B979DED-2068-44A3-9397-4A8178FDF6B6}"/>
              </a:ext>
            </a:extLst>
          </p:cNvPr>
          <p:cNvPicPr>
            <a:picLocks noChangeAspect="1"/>
          </p:cNvPicPr>
          <p:nvPr/>
        </p:nvPicPr>
        <p:blipFill>
          <a:blip r:embed="rId4"/>
          <a:stretch>
            <a:fillRect/>
          </a:stretch>
        </p:blipFill>
        <p:spPr>
          <a:xfrm>
            <a:off x="211590" y="90879"/>
            <a:ext cx="3552145" cy="972350"/>
          </a:xfrm>
          <a:prstGeom prst="rect">
            <a:avLst/>
          </a:prstGeom>
        </p:spPr>
      </p:pic>
    </p:spTree>
    <p:extLst>
      <p:ext uri="{BB962C8B-B14F-4D97-AF65-F5344CB8AC3E}">
        <p14:creationId xmlns:p14="http://schemas.microsoft.com/office/powerpoint/2010/main" val="3979606593"/>
      </p:ext>
    </p:extLst>
  </p:cSld>
  <p:clrMapOvr>
    <a:masterClrMapping/>
  </p:clrMapOvr>
</p:sld>
</file>

<file path=ppt/theme/theme1.xml><?xml version="1.0" encoding="utf-8"?>
<a:theme xmlns:a="http://schemas.openxmlformats.org/drawingml/2006/main" name="Office Theme">
  <a:themeElements>
    <a:clrScheme name="CompTIA Colors">
      <a:dk1>
        <a:sysClr val="windowText" lastClr="000000"/>
      </a:dk1>
      <a:lt1>
        <a:sysClr val="window" lastClr="FFFFFF"/>
      </a:lt1>
      <a:dk2>
        <a:srgbClr val="36434D"/>
      </a:dk2>
      <a:lt2>
        <a:srgbClr val="EEECE1"/>
      </a:lt2>
      <a:accent1>
        <a:srgbClr val="E01921"/>
      </a:accent1>
      <a:accent2>
        <a:srgbClr val="EC742A"/>
      </a:accent2>
      <a:accent3>
        <a:srgbClr val="F8A721"/>
      </a:accent3>
      <a:accent4>
        <a:srgbClr val="B7D110"/>
      </a:accent4>
      <a:accent5>
        <a:srgbClr val="008ABD"/>
      </a:accent5>
      <a:accent6>
        <a:srgbClr val="7F4B9A"/>
      </a:accent6>
      <a:hlink>
        <a:srgbClr val="E2161A"/>
      </a:hlink>
      <a:folHlink>
        <a:srgbClr val="57606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2161A"/>
        </a:solidFill>
        <a:ln>
          <a:no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a:ln>
          <a:solidFill>
            <a:srgbClr val="69727B"/>
          </a:solidFill>
          <a:headEnd type="none"/>
          <a:tailEnd type="none" w="lg" len="lg"/>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CompTIA Colors">
      <a:dk1>
        <a:sysClr val="windowText" lastClr="000000"/>
      </a:dk1>
      <a:lt1>
        <a:sysClr val="window" lastClr="FFFFFF"/>
      </a:lt1>
      <a:dk2>
        <a:srgbClr val="36434D"/>
      </a:dk2>
      <a:lt2>
        <a:srgbClr val="EEECE1"/>
      </a:lt2>
      <a:accent1>
        <a:srgbClr val="E01921"/>
      </a:accent1>
      <a:accent2>
        <a:srgbClr val="EC742A"/>
      </a:accent2>
      <a:accent3>
        <a:srgbClr val="F8A721"/>
      </a:accent3>
      <a:accent4>
        <a:srgbClr val="B7D110"/>
      </a:accent4>
      <a:accent5>
        <a:srgbClr val="008ABD"/>
      </a:accent5>
      <a:accent6>
        <a:srgbClr val="7F4B9A"/>
      </a:accent6>
      <a:hlink>
        <a:srgbClr val="E2161A"/>
      </a:hlink>
      <a:folHlink>
        <a:srgbClr val="57606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2161A"/>
        </a:solidFill>
        <a:ln>
          <a:no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a:ln>
          <a:solidFill>
            <a:srgbClr val="69727B"/>
          </a:solidFill>
          <a:headEnd type="none"/>
          <a:tailEnd type="none" w="lg" len="lg"/>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Props1.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2.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B6F2769-7194-4217-93D3-3AF3A4742282}">
  <ds:schemaRefs>
    <ds:schemaRef ds:uri="http://schemas.microsoft.com/office/2006/metadata/properties"/>
    <ds:schemaRef ds:uri="http://purl.org/dc/terms/"/>
    <ds:schemaRef ds:uri="http://www.w3.org/XML/1998/namespace"/>
    <ds:schemaRef ds:uri="http://purl.org/dc/elements/1.1/"/>
    <ds:schemaRef ds:uri="http://schemas.microsoft.com/office/infopath/2007/PartnerControls"/>
    <ds:schemaRef ds:uri="http://schemas.microsoft.com/office/2006/documentManagement/types"/>
    <ds:schemaRef ds:uri="http://schemas.openxmlformats.org/package/2006/metadata/core-properties"/>
    <ds:schemaRef ds:uri="http://schemas.microsoft.com/sharepoint/v3/field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FNEMasterTemplateForThemePreview.pptx</Template>
  <TotalTime>4132</TotalTime>
  <Words>1593</Words>
  <Application>Microsoft Office PowerPoint</Application>
  <PresentationFormat>On-screen Show (16:9)</PresentationFormat>
  <Paragraphs>265</Paragraphs>
  <Slides>31</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31</vt:i4>
      </vt:variant>
    </vt:vector>
  </HeadingPairs>
  <TitlesOfParts>
    <vt:vector size="36" baseType="lpstr">
      <vt:lpstr>Arial</vt:lpstr>
      <vt:lpstr>Calibri</vt:lpstr>
      <vt:lpstr>Wingdings</vt:lpstr>
      <vt:lpstr>Office Theme</vt:lpstr>
      <vt:lpstr>1_Office Theme</vt:lpstr>
      <vt:lpstr>Joint Industry Advisory Council Meeting</vt:lpstr>
      <vt:lpstr>http://www.comptia.org/antitrust </vt:lpstr>
      <vt:lpstr>Agenda</vt:lpstr>
      <vt:lpstr>Advisory Council Executive Board (ACEB) Update</vt:lpstr>
      <vt:lpstr>2018 Advisory Council Executive Board (ACEB)</vt:lpstr>
      <vt:lpstr>2018 Advisory Council Executive Board (ACEB)</vt:lpstr>
      <vt:lpstr>Welcome new members</vt:lpstr>
      <vt:lpstr>New Advisory Council Members!</vt:lpstr>
      <vt:lpstr>    New Advisory Council Members!</vt:lpstr>
      <vt:lpstr>Mission &amp; Objectives</vt:lpstr>
      <vt:lpstr>2018 Mission for CompTIA’s Industry Advisory Councils</vt:lpstr>
      <vt:lpstr>New Objective for this Evolution in Strategy </vt:lpstr>
      <vt:lpstr>Council Initiatives to Support the Mission</vt:lpstr>
      <vt:lpstr>March Dallas Meeting</vt:lpstr>
      <vt:lpstr>Agenda for Spring “Working” Meeting </vt:lpstr>
      <vt:lpstr>Agenda for Dallas “Working” Meeting</vt:lpstr>
      <vt:lpstr>Topics for Consideration</vt:lpstr>
      <vt:lpstr>Channel Advisory Board (CAB)  </vt:lpstr>
      <vt:lpstr>Business Applications Advisory Council (BAAC)</vt:lpstr>
      <vt:lpstr>Drone Advisory Council (DRAC)</vt:lpstr>
      <vt:lpstr>Smart Cities Advisory Council (SCAC)</vt:lpstr>
      <vt:lpstr>Comptia Departmental updates</vt:lpstr>
      <vt:lpstr>CompTIA Department Updates - Policy</vt:lpstr>
      <vt:lpstr>CompTIA Department Updates - Education</vt:lpstr>
      <vt:lpstr>CompTIA Department Updates - Education</vt:lpstr>
      <vt:lpstr>CompTIA Department Updates - Communities</vt:lpstr>
      <vt:lpstr>CompTIA Department Updates - Research</vt:lpstr>
      <vt:lpstr>new Council website!</vt:lpstr>
      <vt:lpstr>Awesome New Website!!!</vt:lpstr>
      <vt:lpstr>Open Discussion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lastModifiedBy>Annette Taber</cp:lastModifiedBy>
  <cp:revision>243</cp:revision>
  <cp:lastPrinted>2013-07-30T16:42:49Z</cp:lastPrinted>
  <dcterms:created xsi:type="dcterms:W3CDTF">2010-04-12T23:12:02Z</dcterms:created>
  <dcterms:modified xsi:type="dcterms:W3CDTF">2018-02-06T21:14:58Z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