
<file path=[Content_Types].xml><?xml version="1.0" encoding="utf-8"?>
<Types xmlns="http://schemas.openxmlformats.org/package/2006/content-types"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3" r:id="rId4"/>
    <p:sldMasterId id="2147483799" r:id="rId5"/>
    <p:sldMasterId id="2147483827" r:id="rId6"/>
  </p:sldMasterIdLst>
  <p:notesMasterIdLst>
    <p:notesMasterId r:id="rId17"/>
  </p:notesMasterIdLst>
  <p:sldIdLst>
    <p:sldId id="294" r:id="rId7"/>
    <p:sldId id="300" r:id="rId8"/>
    <p:sldId id="301" r:id="rId9"/>
    <p:sldId id="305" r:id="rId10"/>
    <p:sldId id="304" r:id="rId11"/>
    <p:sldId id="306" r:id="rId12"/>
    <p:sldId id="303" r:id="rId13"/>
    <p:sldId id="302" r:id="rId14"/>
    <p:sldId id="307" r:id="rId15"/>
    <p:sldId id="308" r:id="rId16"/>
  </p:sldIdLst>
  <p:sldSz cx="9144000" cy="6858000" type="screen4x3"/>
  <p:notesSz cx="6858000" cy="9144000"/>
  <p:defaultTextStyle>
    <a:defPPr>
      <a:defRPr lang="en-US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ヒラギノ角ゴ Pro W3" charset="0"/>
        <a:cs typeface="ヒラギノ角ゴ Pro W3" charset="0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ヒラギノ角ゴ Pro W3" charset="0"/>
        <a:cs typeface="ヒラギノ角ゴ Pro W3" charset="0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ヒラギノ角ゴ Pro W3" charset="0"/>
        <a:cs typeface="ヒラギノ角ゴ Pro W3" charset="0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ヒラギノ角ゴ Pro W3" charset="0"/>
        <a:cs typeface="ヒラギノ角ゴ Pro W3" charset="0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ヒラギノ角ゴ Pro W3" charset="0"/>
        <a:cs typeface="ヒラギノ角ゴ Pro W3" charset="0"/>
      </a:defRPr>
    </a:lvl5pPr>
    <a:lvl6pPr marL="2286000" algn="l" defTabSz="457200" rtl="0" eaLnBrk="1" latinLnBrk="0" hangingPunct="1">
      <a:defRPr kern="1200">
        <a:solidFill>
          <a:schemeClr val="tx1"/>
        </a:solidFill>
        <a:latin typeface="Calibri" charset="0"/>
        <a:ea typeface="ヒラギノ角ゴ Pro W3" charset="0"/>
        <a:cs typeface="ヒラギノ角ゴ Pro W3" charset="0"/>
      </a:defRPr>
    </a:lvl6pPr>
    <a:lvl7pPr marL="2743200" algn="l" defTabSz="457200" rtl="0" eaLnBrk="1" latinLnBrk="0" hangingPunct="1">
      <a:defRPr kern="1200">
        <a:solidFill>
          <a:schemeClr val="tx1"/>
        </a:solidFill>
        <a:latin typeface="Calibri" charset="0"/>
        <a:ea typeface="ヒラギノ角ゴ Pro W3" charset="0"/>
        <a:cs typeface="ヒラギノ角ゴ Pro W3" charset="0"/>
      </a:defRPr>
    </a:lvl7pPr>
    <a:lvl8pPr marL="3200400" algn="l" defTabSz="457200" rtl="0" eaLnBrk="1" latinLnBrk="0" hangingPunct="1">
      <a:defRPr kern="1200">
        <a:solidFill>
          <a:schemeClr val="tx1"/>
        </a:solidFill>
        <a:latin typeface="Calibri" charset="0"/>
        <a:ea typeface="ヒラギノ角ゴ Pro W3" charset="0"/>
        <a:cs typeface="ヒラギノ角ゴ Pro W3" charset="0"/>
      </a:defRPr>
    </a:lvl8pPr>
    <a:lvl9pPr marL="3657600" algn="l" defTabSz="457200" rtl="0" eaLnBrk="1" latinLnBrk="0" hangingPunct="1">
      <a:defRPr kern="1200">
        <a:solidFill>
          <a:schemeClr val="tx1"/>
        </a:solidFill>
        <a:latin typeface="Calibri" charset="0"/>
        <a:ea typeface="ヒラギノ角ゴ Pro W3" charset="0"/>
        <a:cs typeface="ヒラギノ角ゴ Pro W3" charset="0"/>
      </a:defRPr>
    </a:lvl9pPr>
  </p:defaultTextStyle>
  <p:extLst>
    <p:ext uri="{521415D9-36F7-43E2-AB2F-B90AF26B5E84}">
      <p14:sectionLst xmlns:p14="http://schemas.microsoft.com/office/powerpoint/2010/main">
        <p14:section name="Default Section" id="{B2FEBEAF-522D-3045-9963-52E27AC5E601}">
          <p14:sldIdLst>
            <p14:sldId id="294"/>
            <p14:sldId id="300"/>
            <p14:sldId id="301"/>
            <p14:sldId id="305"/>
            <p14:sldId id="304"/>
            <p14:sldId id="306"/>
            <p14:sldId id="303"/>
            <p14:sldId id="302"/>
            <p14:sldId id="307"/>
            <p14:sldId id="308"/>
          </p14:sldIdLst>
        </p14:section>
      </p14:sectionLst>
    </p:ex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81D29"/>
    <a:srgbClr val="7FC2D9"/>
    <a:srgbClr val="1663A6"/>
    <a:srgbClr val="E6141A"/>
    <a:srgbClr val="4FCCE8"/>
    <a:srgbClr val="242C15"/>
    <a:srgbClr val="D81E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660B408-B3CF-4A94-85FC-2B1E0A45F4A2}" styleName="Dark Style 2 - Accent 1/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486" autoAdjust="0"/>
    <p:restoredTop sz="87575" autoAdjust="0"/>
  </p:normalViewPr>
  <p:slideViewPr>
    <p:cSldViewPr snapToGrid="0" snapToObjects="1">
      <p:cViewPr>
        <p:scale>
          <a:sx n="53" d="100"/>
          <a:sy n="53" d="100"/>
        </p:scale>
        <p:origin x="-192" y="19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78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tableStyles" Target="tableStyles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0.xml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5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9.xml"/><Relationship Id="rId10" Type="http://schemas.openxmlformats.org/officeDocument/2006/relationships/slide" Target="slides/slide4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14" Type="http://schemas.openxmlformats.org/officeDocument/2006/relationships/slide" Target="slides/slide8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D94144C-E9EC-0F49-81D5-9F02F1EE8048}" type="doc">
      <dgm:prSet loTypeId="urn:microsoft.com/office/officeart/2005/8/layout/StepDownProcess" loCatId="process" qsTypeId="urn:microsoft.com/office/officeart/2005/8/quickstyle/simple4" qsCatId="simple" csTypeId="urn:microsoft.com/office/officeart/2005/8/colors/accent1_2" csCatId="accent1" phldr="1"/>
      <dgm:spPr/>
    </dgm:pt>
    <dgm:pt modelId="{1FD9A599-CB30-6942-8AE9-6CED43ADCEB6}">
      <dgm:prSet phldrT="[Text]"/>
      <dgm:spPr>
        <a:solidFill>
          <a:srgbClr val="CC0000"/>
        </a:solidFill>
        <a:ln>
          <a:solidFill>
            <a:schemeClr val="accent2">
              <a:lumMod val="50000"/>
            </a:schemeClr>
          </a:solidFill>
        </a:ln>
      </dgm:spPr>
      <dgm:t>
        <a:bodyPr/>
        <a:lstStyle/>
        <a:p>
          <a:r>
            <a:rPr lang="en-US" b="1" dirty="0" smtClean="0"/>
            <a:t>Experimentation</a:t>
          </a:r>
          <a:endParaRPr lang="en-US" b="1" dirty="0"/>
        </a:p>
      </dgm:t>
    </dgm:pt>
    <dgm:pt modelId="{2F92314B-C09F-D24D-9050-D469A117DDE8}" type="parTrans" cxnId="{BF71A94E-7C49-6449-AC3B-E28E0CC746BE}">
      <dgm:prSet/>
      <dgm:spPr/>
      <dgm:t>
        <a:bodyPr/>
        <a:lstStyle/>
        <a:p>
          <a:endParaRPr lang="en-US"/>
        </a:p>
      </dgm:t>
    </dgm:pt>
    <dgm:pt modelId="{0489CAF3-34ED-E244-A92C-FFB030CF5C0C}" type="sibTrans" cxnId="{BF71A94E-7C49-6449-AC3B-E28E0CC746BE}">
      <dgm:prSet/>
      <dgm:spPr>
        <a:solidFill>
          <a:srgbClr val="404040"/>
        </a:solidFill>
        <a:ln>
          <a:solidFill>
            <a:srgbClr val="000000"/>
          </a:solidFill>
        </a:ln>
      </dgm:spPr>
      <dgm:t>
        <a:bodyPr/>
        <a:lstStyle/>
        <a:p>
          <a:endParaRPr lang="en-US"/>
        </a:p>
      </dgm:t>
    </dgm:pt>
    <dgm:pt modelId="{55C2D518-D144-0D4A-9A00-58AB1A87A68F}">
      <dgm:prSet phldrT="[Text]"/>
      <dgm:spPr>
        <a:solidFill>
          <a:srgbClr val="CC0000"/>
        </a:solidFill>
        <a:ln>
          <a:solidFill>
            <a:srgbClr val="632523"/>
          </a:solidFill>
        </a:ln>
      </dgm:spPr>
      <dgm:t>
        <a:bodyPr/>
        <a:lstStyle/>
        <a:p>
          <a:r>
            <a:rPr lang="en-US" b="1" dirty="0" smtClean="0"/>
            <a:t>Non-Critical Use</a:t>
          </a:r>
          <a:endParaRPr lang="en-US" b="1" dirty="0"/>
        </a:p>
      </dgm:t>
    </dgm:pt>
    <dgm:pt modelId="{7009E7C5-B101-164A-B3C3-A91AEB30C53D}" type="parTrans" cxnId="{DB4369F6-E346-DA4E-AE04-80705047DCFE}">
      <dgm:prSet/>
      <dgm:spPr/>
      <dgm:t>
        <a:bodyPr/>
        <a:lstStyle/>
        <a:p>
          <a:endParaRPr lang="en-US"/>
        </a:p>
      </dgm:t>
    </dgm:pt>
    <dgm:pt modelId="{447232B5-FCA0-A347-8C2E-F84AC6FE987C}" type="sibTrans" cxnId="{DB4369F6-E346-DA4E-AE04-80705047DCFE}">
      <dgm:prSet/>
      <dgm:spPr>
        <a:solidFill>
          <a:srgbClr val="404040"/>
        </a:solidFill>
        <a:ln>
          <a:solidFill>
            <a:srgbClr val="000000"/>
          </a:solidFill>
        </a:ln>
      </dgm:spPr>
      <dgm:t>
        <a:bodyPr/>
        <a:lstStyle/>
        <a:p>
          <a:endParaRPr lang="en-US"/>
        </a:p>
      </dgm:t>
    </dgm:pt>
    <dgm:pt modelId="{36B23D82-9255-194D-92A9-D6CDD9818D87}">
      <dgm:prSet phldrT="[Text]"/>
      <dgm:spPr>
        <a:solidFill>
          <a:srgbClr val="CC0000"/>
        </a:solidFill>
        <a:ln>
          <a:solidFill>
            <a:srgbClr val="632523"/>
          </a:solidFill>
        </a:ln>
      </dgm:spPr>
      <dgm:t>
        <a:bodyPr/>
        <a:lstStyle/>
        <a:p>
          <a:r>
            <a:rPr lang="en-US" b="1" dirty="0" smtClean="0"/>
            <a:t>Full Production</a:t>
          </a:r>
        </a:p>
      </dgm:t>
    </dgm:pt>
    <dgm:pt modelId="{299BA53D-D1B2-D84B-B64A-A1B174A06D21}" type="parTrans" cxnId="{E0161F5F-656E-054B-BBBC-02F53571B3BA}">
      <dgm:prSet/>
      <dgm:spPr/>
      <dgm:t>
        <a:bodyPr/>
        <a:lstStyle/>
        <a:p>
          <a:endParaRPr lang="en-US"/>
        </a:p>
      </dgm:t>
    </dgm:pt>
    <dgm:pt modelId="{D8C95ADB-CDB3-474E-818B-E25D1B863E92}" type="sibTrans" cxnId="{E0161F5F-656E-054B-BBBC-02F53571B3BA}">
      <dgm:prSet/>
      <dgm:spPr>
        <a:solidFill>
          <a:schemeClr val="tx1">
            <a:lumMod val="75000"/>
            <a:lumOff val="25000"/>
          </a:schemeClr>
        </a:solidFill>
        <a:ln>
          <a:solidFill>
            <a:schemeClr val="tx1"/>
          </a:solidFill>
        </a:ln>
      </dgm:spPr>
      <dgm:t>
        <a:bodyPr/>
        <a:lstStyle/>
        <a:p>
          <a:endParaRPr lang="en-US"/>
        </a:p>
      </dgm:t>
    </dgm:pt>
    <dgm:pt modelId="{CF697E38-3333-BE43-9CFC-29F0E2D77FD3}">
      <dgm:prSet/>
      <dgm:spPr>
        <a:solidFill>
          <a:srgbClr val="CC0000"/>
        </a:solidFill>
        <a:ln>
          <a:solidFill>
            <a:srgbClr val="632523"/>
          </a:solidFill>
        </a:ln>
      </dgm:spPr>
      <dgm:t>
        <a:bodyPr/>
        <a:lstStyle/>
        <a:p>
          <a:r>
            <a:rPr lang="en-US" b="1" dirty="0" smtClean="0"/>
            <a:t>Optimization</a:t>
          </a:r>
          <a:endParaRPr lang="en-US" b="1" dirty="0"/>
        </a:p>
      </dgm:t>
    </dgm:pt>
    <dgm:pt modelId="{E1678E91-DAF1-524B-8E71-B87235B050E2}" type="parTrans" cxnId="{2329E3DC-257B-2A42-A79B-16A4C78D3E9D}">
      <dgm:prSet/>
      <dgm:spPr/>
      <dgm:t>
        <a:bodyPr/>
        <a:lstStyle/>
        <a:p>
          <a:endParaRPr lang="en-US"/>
        </a:p>
      </dgm:t>
    </dgm:pt>
    <dgm:pt modelId="{8538B105-BC10-3C45-8400-B5F459BEF371}" type="sibTrans" cxnId="{2329E3DC-257B-2A42-A79B-16A4C78D3E9D}">
      <dgm:prSet/>
      <dgm:spPr/>
      <dgm:t>
        <a:bodyPr/>
        <a:lstStyle/>
        <a:p>
          <a:endParaRPr lang="en-US"/>
        </a:p>
      </dgm:t>
    </dgm:pt>
    <dgm:pt modelId="{C72F9AC3-AA04-4BF7-AD78-AC4AB41A291A}" type="pres">
      <dgm:prSet presAssocID="{1D94144C-E9EC-0F49-81D5-9F02F1EE8048}" presName="rootnode" presStyleCnt="0">
        <dgm:presLayoutVars>
          <dgm:chMax/>
          <dgm:chPref/>
          <dgm:dir/>
          <dgm:animLvl val="lvl"/>
        </dgm:presLayoutVars>
      </dgm:prSet>
      <dgm:spPr/>
    </dgm:pt>
    <dgm:pt modelId="{7FD21D6A-E435-4B9E-84D0-30D90F44C2CE}" type="pres">
      <dgm:prSet presAssocID="{1FD9A599-CB30-6942-8AE9-6CED43ADCEB6}" presName="composite" presStyleCnt="0"/>
      <dgm:spPr/>
    </dgm:pt>
    <dgm:pt modelId="{750E0761-9C27-4116-9C0D-785CFF2F130D}" type="pres">
      <dgm:prSet presAssocID="{1FD9A599-CB30-6942-8AE9-6CED43ADCEB6}" presName="bentUpArrow1" presStyleLbl="alignImgPlace1" presStyleIdx="0" presStyleCnt="3"/>
      <dgm:spPr/>
    </dgm:pt>
    <dgm:pt modelId="{B2ADF24C-6177-4914-A202-274CA35939A1}" type="pres">
      <dgm:prSet presAssocID="{1FD9A599-CB30-6942-8AE9-6CED43ADCEB6}" presName="ParentText" presStyleLbl="node1" presStyleIdx="0" presStyleCnt="4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93A7A27-0F5F-4F10-8E2F-E52D2C3736B8}" type="pres">
      <dgm:prSet presAssocID="{1FD9A599-CB30-6942-8AE9-6CED43ADCEB6}" presName="ChildText" presStyleLbl="revTx" presStyleIdx="0" presStyleCnt="3">
        <dgm:presLayoutVars>
          <dgm:chMax val="0"/>
          <dgm:chPref val="0"/>
          <dgm:bulletEnabled val="1"/>
        </dgm:presLayoutVars>
      </dgm:prSet>
      <dgm:spPr/>
    </dgm:pt>
    <dgm:pt modelId="{EF86DFAB-1A0F-40CD-BE4C-8EE90F4DB658}" type="pres">
      <dgm:prSet presAssocID="{0489CAF3-34ED-E244-A92C-FFB030CF5C0C}" presName="sibTrans" presStyleCnt="0"/>
      <dgm:spPr/>
    </dgm:pt>
    <dgm:pt modelId="{5558725F-578F-406F-9E4B-9F1FC4B68148}" type="pres">
      <dgm:prSet presAssocID="{55C2D518-D144-0D4A-9A00-58AB1A87A68F}" presName="composite" presStyleCnt="0"/>
      <dgm:spPr/>
    </dgm:pt>
    <dgm:pt modelId="{CA6C2736-B347-41A8-9BD8-790872ABC636}" type="pres">
      <dgm:prSet presAssocID="{55C2D518-D144-0D4A-9A00-58AB1A87A68F}" presName="bentUpArrow1" presStyleLbl="alignImgPlace1" presStyleIdx="1" presStyleCnt="3"/>
      <dgm:spPr/>
    </dgm:pt>
    <dgm:pt modelId="{76257F33-6633-4B41-A170-F91C33DC37AD}" type="pres">
      <dgm:prSet presAssocID="{55C2D518-D144-0D4A-9A00-58AB1A87A68F}" presName="ParentText" presStyleLbl="node1" presStyleIdx="1" presStyleCnt="4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BB6B8A4-15E5-4272-A7CB-2F2916703E06}" type="pres">
      <dgm:prSet presAssocID="{55C2D518-D144-0D4A-9A00-58AB1A87A68F}" presName="ChildText" presStyleLbl="revTx" presStyleIdx="1" presStyleCnt="3">
        <dgm:presLayoutVars>
          <dgm:chMax val="0"/>
          <dgm:chPref val="0"/>
          <dgm:bulletEnabled val="1"/>
        </dgm:presLayoutVars>
      </dgm:prSet>
      <dgm:spPr/>
    </dgm:pt>
    <dgm:pt modelId="{8EC7DEC5-F23A-4975-9E49-8472FD68F539}" type="pres">
      <dgm:prSet presAssocID="{447232B5-FCA0-A347-8C2E-F84AC6FE987C}" presName="sibTrans" presStyleCnt="0"/>
      <dgm:spPr/>
    </dgm:pt>
    <dgm:pt modelId="{02DDF965-4191-4FDA-A000-2501CE5D32BD}" type="pres">
      <dgm:prSet presAssocID="{36B23D82-9255-194D-92A9-D6CDD9818D87}" presName="composite" presStyleCnt="0"/>
      <dgm:spPr/>
    </dgm:pt>
    <dgm:pt modelId="{B6166CAB-4C0C-4C26-82C8-03A392DC0292}" type="pres">
      <dgm:prSet presAssocID="{36B23D82-9255-194D-92A9-D6CDD9818D87}" presName="bentUpArrow1" presStyleLbl="alignImgPlace1" presStyleIdx="2" presStyleCnt="3"/>
      <dgm:spPr/>
    </dgm:pt>
    <dgm:pt modelId="{C76D0D61-53CE-4F2D-ADCE-7CAAD739D710}" type="pres">
      <dgm:prSet presAssocID="{36B23D82-9255-194D-92A9-D6CDD9818D87}" presName="ParentText" presStyleLbl="node1" presStyleIdx="2" presStyleCnt="4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79FBC5D-29DF-4764-813D-474A79FB6878}" type="pres">
      <dgm:prSet presAssocID="{36B23D82-9255-194D-92A9-D6CDD9818D87}" presName="ChildText" presStyleLbl="revTx" presStyleIdx="2" presStyleCnt="3">
        <dgm:presLayoutVars>
          <dgm:chMax val="0"/>
          <dgm:chPref val="0"/>
          <dgm:bulletEnabled val="1"/>
        </dgm:presLayoutVars>
      </dgm:prSet>
      <dgm:spPr/>
    </dgm:pt>
    <dgm:pt modelId="{92F06F92-D489-42FD-B321-865FDA2868AF}" type="pres">
      <dgm:prSet presAssocID="{D8C95ADB-CDB3-474E-818B-E25D1B863E92}" presName="sibTrans" presStyleCnt="0"/>
      <dgm:spPr/>
    </dgm:pt>
    <dgm:pt modelId="{96990FEE-C5A1-4244-A808-3F63C81C97A2}" type="pres">
      <dgm:prSet presAssocID="{CF697E38-3333-BE43-9CFC-29F0E2D77FD3}" presName="composite" presStyleCnt="0"/>
      <dgm:spPr/>
    </dgm:pt>
    <dgm:pt modelId="{5838791C-304D-4829-A20E-116356F2D28D}" type="pres">
      <dgm:prSet presAssocID="{CF697E38-3333-BE43-9CFC-29F0E2D77FD3}" presName="ParentText" presStyleLbl="node1" presStyleIdx="3" presStyleCnt="4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E0161F5F-656E-054B-BBBC-02F53571B3BA}" srcId="{1D94144C-E9EC-0F49-81D5-9F02F1EE8048}" destId="{36B23D82-9255-194D-92A9-D6CDD9818D87}" srcOrd="2" destOrd="0" parTransId="{299BA53D-D1B2-D84B-B64A-A1B174A06D21}" sibTransId="{D8C95ADB-CDB3-474E-818B-E25D1B863E92}"/>
    <dgm:cxn modelId="{63B757C5-B6BA-4253-B313-EF3E8BE3B543}" type="presOf" srcId="{55C2D518-D144-0D4A-9A00-58AB1A87A68F}" destId="{76257F33-6633-4B41-A170-F91C33DC37AD}" srcOrd="0" destOrd="0" presId="urn:microsoft.com/office/officeart/2005/8/layout/StepDownProcess"/>
    <dgm:cxn modelId="{DB4369F6-E346-DA4E-AE04-80705047DCFE}" srcId="{1D94144C-E9EC-0F49-81D5-9F02F1EE8048}" destId="{55C2D518-D144-0D4A-9A00-58AB1A87A68F}" srcOrd="1" destOrd="0" parTransId="{7009E7C5-B101-164A-B3C3-A91AEB30C53D}" sibTransId="{447232B5-FCA0-A347-8C2E-F84AC6FE987C}"/>
    <dgm:cxn modelId="{06C33322-DA34-4037-8AB2-4856FCADE741}" type="presOf" srcId="{1FD9A599-CB30-6942-8AE9-6CED43ADCEB6}" destId="{B2ADF24C-6177-4914-A202-274CA35939A1}" srcOrd="0" destOrd="0" presId="urn:microsoft.com/office/officeart/2005/8/layout/StepDownProcess"/>
    <dgm:cxn modelId="{BF53BD88-804B-498E-A91D-30C71A392CC0}" type="presOf" srcId="{1D94144C-E9EC-0F49-81D5-9F02F1EE8048}" destId="{C72F9AC3-AA04-4BF7-AD78-AC4AB41A291A}" srcOrd="0" destOrd="0" presId="urn:microsoft.com/office/officeart/2005/8/layout/StepDownProcess"/>
    <dgm:cxn modelId="{2329E3DC-257B-2A42-A79B-16A4C78D3E9D}" srcId="{1D94144C-E9EC-0F49-81D5-9F02F1EE8048}" destId="{CF697E38-3333-BE43-9CFC-29F0E2D77FD3}" srcOrd="3" destOrd="0" parTransId="{E1678E91-DAF1-524B-8E71-B87235B050E2}" sibTransId="{8538B105-BC10-3C45-8400-B5F459BEF371}"/>
    <dgm:cxn modelId="{8AC8DD35-AA9E-4433-A1B5-32C08F50989B}" type="presOf" srcId="{36B23D82-9255-194D-92A9-D6CDD9818D87}" destId="{C76D0D61-53CE-4F2D-ADCE-7CAAD739D710}" srcOrd="0" destOrd="0" presId="urn:microsoft.com/office/officeart/2005/8/layout/StepDownProcess"/>
    <dgm:cxn modelId="{BF71A94E-7C49-6449-AC3B-E28E0CC746BE}" srcId="{1D94144C-E9EC-0F49-81D5-9F02F1EE8048}" destId="{1FD9A599-CB30-6942-8AE9-6CED43ADCEB6}" srcOrd="0" destOrd="0" parTransId="{2F92314B-C09F-D24D-9050-D469A117DDE8}" sibTransId="{0489CAF3-34ED-E244-A92C-FFB030CF5C0C}"/>
    <dgm:cxn modelId="{46F46020-1B83-429A-BDD3-3CE07170BF5A}" type="presOf" srcId="{CF697E38-3333-BE43-9CFC-29F0E2D77FD3}" destId="{5838791C-304D-4829-A20E-116356F2D28D}" srcOrd="0" destOrd="0" presId="urn:microsoft.com/office/officeart/2005/8/layout/StepDownProcess"/>
    <dgm:cxn modelId="{B59C401D-44FE-4D5F-8700-650CA043AFA0}" type="presParOf" srcId="{C72F9AC3-AA04-4BF7-AD78-AC4AB41A291A}" destId="{7FD21D6A-E435-4B9E-84D0-30D90F44C2CE}" srcOrd="0" destOrd="0" presId="urn:microsoft.com/office/officeart/2005/8/layout/StepDownProcess"/>
    <dgm:cxn modelId="{C95B8858-DE81-4555-828E-3D9BC5E17BAA}" type="presParOf" srcId="{7FD21D6A-E435-4B9E-84D0-30D90F44C2CE}" destId="{750E0761-9C27-4116-9C0D-785CFF2F130D}" srcOrd="0" destOrd="0" presId="urn:microsoft.com/office/officeart/2005/8/layout/StepDownProcess"/>
    <dgm:cxn modelId="{DC52EADA-B180-43B8-874C-0065DE7D1FF2}" type="presParOf" srcId="{7FD21D6A-E435-4B9E-84D0-30D90F44C2CE}" destId="{B2ADF24C-6177-4914-A202-274CA35939A1}" srcOrd="1" destOrd="0" presId="urn:microsoft.com/office/officeart/2005/8/layout/StepDownProcess"/>
    <dgm:cxn modelId="{DD5691AB-24D8-4885-BC2C-131D1D9D14F8}" type="presParOf" srcId="{7FD21D6A-E435-4B9E-84D0-30D90F44C2CE}" destId="{993A7A27-0F5F-4F10-8E2F-E52D2C3736B8}" srcOrd="2" destOrd="0" presId="urn:microsoft.com/office/officeart/2005/8/layout/StepDownProcess"/>
    <dgm:cxn modelId="{0545C4CE-4557-4A3E-B0E4-EC9E853C0AC5}" type="presParOf" srcId="{C72F9AC3-AA04-4BF7-AD78-AC4AB41A291A}" destId="{EF86DFAB-1A0F-40CD-BE4C-8EE90F4DB658}" srcOrd="1" destOrd="0" presId="urn:microsoft.com/office/officeart/2005/8/layout/StepDownProcess"/>
    <dgm:cxn modelId="{508DA382-8C53-4AC5-A0DE-930CB39A54AC}" type="presParOf" srcId="{C72F9AC3-AA04-4BF7-AD78-AC4AB41A291A}" destId="{5558725F-578F-406F-9E4B-9F1FC4B68148}" srcOrd="2" destOrd="0" presId="urn:microsoft.com/office/officeart/2005/8/layout/StepDownProcess"/>
    <dgm:cxn modelId="{31D6FEE9-DAD3-4546-AA43-89D395885375}" type="presParOf" srcId="{5558725F-578F-406F-9E4B-9F1FC4B68148}" destId="{CA6C2736-B347-41A8-9BD8-790872ABC636}" srcOrd="0" destOrd="0" presId="urn:microsoft.com/office/officeart/2005/8/layout/StepDownProcess"/>
    <dgm:cxn modelId="{946883D2-0251-4527-BA08-BF3783D977DA}" type="presParOf" srcId="{5558725F-578F-406F-9E4B-9F1FC4B68148}" destId="{76257F33-6633-4B41-A170-F91C33DC37AD}" srcOrd="1" destOrd="0" presId="urn:microsoft.com/office/officeart/2005/8/layout/StepDownProcess"/>
    <dgm:cxn modelId="{72B761DF-129F-4EF8-8772-9769A1DA0442}" type="presParOf" srcId="{5558725F-578F-406F-9E4B-9F1FC4B68148}" destId="{BBB6B8A4-15E5-4272-A7CB-2F2916703E06}" srcOrd="2" destOrd="0" presId="urn:microsoft.com/office/officeart/2005/8/layout/StepDownProcess"/>
    <dgm:cxn modelId="{C6F8F65F-68E1-4896-81EF-08EA49DA6A89}" type="presParOf" srcId="{C72F9AC3-AA04-4BF7-AD78-AC4AB41A291A}" destId="{8EC7DEC5-F23A-4975-9E49-8472FD68F539}" srcOrd="3" destOrd="0" presId="urn:microsoft.com/office/officeart/2005/8/layout/StepDownProcess"/>
    <dgm:cxn modelId="{AFD8CE2A-C7DB-47DB-9D6C-63FE9D533202}" type="presParOf" srcId="{C72F9AC3-AA04-4BF7-AD78-AC4AB41A291A}" destId="{02DDF965-4191-4FDA-A000-2501CE5D32BD}" srcOrd="4" destOrd="0" presId="urn:microsoft.com/office/officeart/2005/8/layout/StepDownProcess"/>
    <dgm:cxn modelId="{008CBC42-67EB-4DA8-9AC7-4AEA3495815A}" type="presParOf" srcId="{02DDF965-4191-4FDA-A000-2501CE5D32BD}" destId="{B6166CAB-4C0C-4C26-82C8-03A392DC0292}" srcOrd="0" destOrd="0" presId="urn:microsoft.com/office/officeart/2005/8/layout/StepDownProcess"/>
    <dgm:cxn modelId="{D6AE4168-2350-4CF9-BF57-EAD8270055DE}" type="presParOf" srcId="{02DDF965-4191-4FDA-A000-2501CE5D32BD}" destId="{C76D0D61-53CE-4F2D-ADCE-7CAAD739D710}" srcOrd="1" destOrd="0" presId="urn:microsoft.com/office/officeart/2005/8/layout/StepDownProcess"/>
    <dgm:cxn modelId="{4966489F-AAAD-4571-BB95-67DCDC20ED68}" type="presParOf" srcId="{02DDF965-4191-4FDA-A000-2501CE5D32BD}" destId="{D79FBC5D-29DF-4764-813D-474A79FB6878}" srcOrd="2" destOrd="0" presId="urn:microsoft.com/office/officeart/2005/8/layout/StepDownProcess"/>
    <dgm:cxn modelId="{9DD7CF1C-3E96-44DD-BC61-27C0F0817708}" type="presParOf" srcId="{C72F9AC3-AA04-4BF7-AD78-AC4AB41A291A}" destId="{92F06F92-D489-42FD-B321-865FDA2868AF}" srcOrd="5" destOrd="0" presId="urn:microsoft.com/office/officeart/2005/8/layout/StepDownProcess"/>
    <dgm:cxn modelId="{AE2099DF-9AD6-4674-8567-2ADBEB159F99}" type="presParOf" srcId="{C72F9AC3-AA04-4BF7-AD78-AC4AB41A291A}" destId="{96990FEE-C5A1-4244-A808-3F63C81C97A2}" srcOrd="6" destOrd="0" presId="urn:microsoft.com/office/officeart/2005/8/layout/StepDownProcess"/>
    <dgm:cxn modelId="{636C0CAA-82EA-4CBF-A4D8-481DD66CAB9A}" type="presParOf" srcId="{96990FEE-C5A1-4244-A808-3F63C81C97A2}" destId="{5838791C-304D-4829-A20E-116356F2D28D}" srcOrd="0" destOrd="0" presId="urn:microsoft.com/office/officeart/2005/8/layout/StepDownProces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50E0761-9C27-4116-9C0D-785CFF2F130D}">
      <dsp:nvSpPr>
        <dsp:cNvPr id="0" name=""/>
        <dsp:cNvSpPr/>
      </dsp:nvSpPr>
      <dsp:spPr>
        <a:xfrm rot="5400000">
          <a:off x="1162101" y="1211605"/>
          <a:ext cx="1064053" cy="1211386"/>
        </a:xfrm>
        <a:prstGeom prst="bentUpArrow">
          <a:avLst>
            <a:gd name="adj1" fmla="val 32840"/>
            <a:gd name="adj2" fmla="val 25000"/>
            <a:gd name="adj3" fmla="val 35780"/>
          </a:avLst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B2ADF24C-6177-4914-A202-274CA35939A1}">
      <dsp:nvSpPr>
        <dsp:cNvPr id="0" name=""/>
        <dsp:cNvSpPr/>
      </dsp:nvSpPr>
      <dsp:spPr>
        <a:xfrm>
          <a:off x="880191" y="32081"/>
          <a:ext cx="1791239" cy="1253809"/>
        </a:xfrm>
        <a:prstGeom prst="roundRect">
          <a:avLst>
            <a:gd name="adj" fmla="val 16670"/>
          </a:avLst>
        </a:prstGeom>
        <a:solidFill>
          <a:srgbClr val="CC0000"/>
        </a:solidFill>
        <a:ln>
          <a:solidFill>
            <a:schemeClr val="accent2">
              <a:lumMod val="50000"/>
            </a:schemeClr>
          </a:solidFill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b="1" kern="1200" dirty="0" smtClean="0"/>
            <a:t>Experimentation</a:t>
          </a:r>
          <a:endParaRPr lang="en-US" sz="1700" b="1" kern="1200" dirty="0"/>
        </a:p>
      </dsp:txBody>
      <dsp:txXfrm>
        <a:off x="941408" y="93298"/>
        <a:ext cx="1668805" cy="1131375"/>
      </dsp:txXfrm>
    </dsp:sp>
    <dsp:sp modelId="{993A7A27-0F5F-4F10-8E2F-E52D2C3736B8}">
      <dsp:nvSpPr>
        <dsp:cNvPr id="0" name=""/>
        <dsp:cNvSpPr/>
      </dsp:nvSpPr>
      <dsp:spPr>
        <a:xfrm>
          <a:off x="2671431" y="151660"/>
          <a:ext cx="1302776" cy="101338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A6C2736-B347-41A8-9BD8-790872ABC636}">
      <dsp:nvSpPr>
        <dsp:cNvPr id="0" name=""/>
        <dsp:cNvSpPr/>
      </dsp:nvSpPr>
      <dsp:spPr>
        <a:xfrm rot="5400000">
          <a:off x="2647229" y="2620047"/>
          <a:ext cx="1064053" cy="1211386"/>
        </a:xfrm>
        <a:prstGeom prst="bentUpArrow">
          <a:avLst>
            <a:gd name="adj1" fmla="val 32840"/>
            <a:gd name="adj2" fmla="val 25000"/>
            <a:gd name="adj3" fmla="val 35780"/>
          </a:avLst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76257F33-6633-4B41-A170-F91C33DC37AD}">
      <dsp:nvSpPr>
        <dsp:cNvPr id="0" name=""/>
        <dsp:cNvSpPr/>
      </dsp:nvSpPr>
      <dsp:spPr>
        <a:xfrm>
          <a:off x="2365319" y="1440523"/>
          <a:ext cx="1791239" cy="1253809"/>
        </a:xfrm>
        <a:prstGeom prst="roundRect">
          <a:avLst>
            <a:gd name="adj" fmla="val 16670"/>
          </a:avLst>
        </a:prstGeom>
        <a:solidFill>
          <a:srgbClr val="CC0000"/>
        </a:solidFill>
        <a:ln>
          <a:solidFill>
            <a:srgbClr val="632523"/>
          </a:solidFill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b="1" kern="1200" dirty="0" smtClean="0"/>
            <a:t>Non-Critical Use</a:t>
          </a:r>
          <a:endParaRPr lang="en-US" sz="1700" b="1" kern="1200" dirty="0"/>
        </a:p>
      </dsp:txBody>
      <dsp:txXfrm>
        <a:off x="2426536" y="1501740"/>
        <a:ext cx="1668805" cy="1131375"/>
      </dsp:txXfrm>
    </dsp:sp>
    <dsp:sp modelId="{BBB6B8A4-15E5-4272-A7CB-2F2916703E06}">
      <dsp:nvSpPr>
        <dsp:cNvPr id="0" name=""/>
        <dsp:cNvSpPr/>
      </dsp:nvSpPr>
      <dsp:spPr>
        <a:xfrm>
          <a:off x="4156558" y="1560102"/>
          <a:ext cx="1302776" cy="101338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6166CAB-4C0C-4C26-82C8-03A392DC0292}">
      <dsp:nvSpPr>
        <dsp:cNvPr id="0" name=""/>
        <dsp:cNvSpPr/>
      </dsp:nvSpPr>
      <dsp:spPr>
        <a:xfrm rot="5400000">
          <a:off x="4132356" y="4028488"/>
          <a:ext cx="1064053" cy="1211386"/>
        </a:xfrm>
        <a:prstGeom prst="bentUpArrow">
          <a:avLst>
            <a:gd name="adj1" fmla="val 32840"/>
            <a:gd name="adj2" fmla="val 25000"/>
            <a:gd name="adj3" fmla="val 35780"/>
          </a:avLst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C76D0D61-53CE-4F2D-ADCE-7CAAD739D710}">
      <dsp:nvSpPr>
        <dsp:cNvPr id="0" name=""/>
        <dsp:cNvSpPr/>
      </dsp:nvSpPr>
      <dsp:spPr>
        <a:xfrm>
          <a:off x="3850447" y="2848964"/>
          <a:ext cx="1791239" cy="1253809"/>
        </a:xfrm>
        <a:prstGeom prst="roundRect">
          <a:avLst>
            <a:gd name="adj" fmla="val 16670"/>
          </a:avLst>
        </a:prstGeom>
        <a:solidFill>
          <a:srgbClr val="CC0000"/>
        </a:solidFill>
        <a:ln>
          <a:solidFill>
            <a:srgbClr val="632523"/>
          </a:solidFill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b="1" kern="1200" dirty="0" smtClean="0"/>
            <a:t>Full Production</a:t>
          </a:r>
        </a:p>
      </dsp:txBody>
      <dsp:txXfrm>
        <a:off x="3911664" y="2910181"/>
        <a:ext cx="1668805" cy="1131375"/>
      </dsp:txXfrm>
    </dsp:sp>
    <dsp:sp modelId="{D79FBC5D-29DF-4764-813D-474A79FB6878}">
      <dsp:nvSpPr>
        <dsp:cNvPr id="0" name=""/>
        <dsp:cNvSpPr/>
      </dsp:nvSpPr>
      <dsp:spPr>
        <a:xfrm>
          <a:off x="5641686" y="2968543"/>
          <a:ext cx="1302776" cy="101338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838791C-304D-4829-A20E-116356F2D28D}">
      <dsp:nvSpPr>
        <dsp:cNvPr id="0" name=""/>
        <dsp:cNvSpPr/>
      </dsp:nvSpPr>
      <dsp:spPr>
        <a:xfrm>
          <a:off x="5335574" y="4257406"/>
          <a:ext cx="1791239" cy="1253809"/>
        </a:xfrm>
        <a:prstGeom prst="roundRect">
          <a:avLst>
            <a:gd name="adj" fmla="val 16670"/>
          </a:avLst>
        </a:prstGeom>
        <a:solidFill>
          <a:srgbClr val="CC0000"/>
        </a:solidFill>
        <a:ln>
          <a:solidFill>
            <a:srgbClr val="632523"/>
          </a:solidFill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b="1" kern="1200" dirty="0" smtClean="0"/>
            <a:t>Optimization</a:t>
          </a:r>
          <a:endParaRPr lang="en-US" sz="1700" b="1" kern="1200" dirty="0"/>
        </a:p>
      </dsp:txBody>
      <dsp:txXfrm>
        <a:off x="5396791" y="4318623"/>
        <a:ext cx="1668805" cy="113137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StepDownProcess">
  <dgm:title val=""/>
  <dgm:desc val=""/>
  <dgm:catLst>
    <dgm:cat type="process" pri="16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60" srcId="0" destId="10" srcOrd="0" destOrd="0"/>
        <dgm:cxn modelId="12" srcId="10" destId="11" srcOrd="0" destOrd="0"/>
        <dgm:cxn modelId="70" srcId="0" destId="20" srcOrd="1" destOrd="0"/>
        <dgm:cxn modelId="22" srcId="20" destId="21" srcOrd="0" destOrd="0"/>
        <dgm:cxn modelId="80" srcId="0" destId="30" srcOrd="2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rootnode">
    <dgm:varLst>
      <dgm:chMax/>
      <dgm:chPref/>
      <dgm:dir/>
      <dgm:animLvl val="lvl"/>
    </dgm:varLst>
    <dgm:choose name="Name0">
      <dgm:if name="Name1" func="var" arg="dir" op="equ" val="norm">
        <dgm:alg type="snake">
          <dgm:param type="grDir" val="tL"/>
          <dgm:param type="flowDir" val="row"/>
          <dgm:param type="off" val="off"/>
          <dgm:param type="bkpt" val="fixed"/>
          <dgm:param type="bkPtFixedVal" val="1"/>
        </dgm:alg>
      </dgm:if>
      <dgm:else name="Name2">
        <dgm:alg type="snake">
          <dgm:param type="grDir" val="tR"/>
          <dgm:param type="flowDir" val="row"/>
          <dgm:param type="off" val="off"/>
          <dgm:param type="bkpt" val="fixed"/>
          <dgm:param type="bkPtFixedVal" val="1"/>
        </dgm:alg>
      </dgm:else>
    </dgm:choose>
    <dgm:shape xmlns:r="http://schemas.openxmlformats.org/officeDocument/2006/relationships" r:blip="">
      <dgm:adjLst/>
    </dgm:shape>
    <dgm:choose name="Name3">
      <dgm:if name="Name4" func="var" arg="dir" op="equ" val="norm">
        <dgm:constrLst>
          <dgm:constr type="alignOff" forName="rootnode" val="0.48"/>
          <dgm:constr type="primFontSz" for="des" forName="ParentText" val="65"/>
          <dgm:constr type="primFontSz" for="des" forName="ChildText" refType="primFontSz" refFor="des" refForName="ParentText" op="lte"/>
          <dgm:constr type="w" for="ch" forName="composite" refType="w"/>
          <dgm:constr type="h" for="ch" forName="composite" refType="h"/>
          <dgm:constr type="sp" refType="h" refFor="ch" refForName="composite" op="equ" fact="-0.38"/>
        </dgm:constrLst>
      </dgm:if>
      <dgm:else name="Name5">
        <dgm:constrLst>
          <dgm:constr type="alignOff" forName="rootnode" val="0.48"/>
          <dgm:constr type="primFontSz" for="des" forName="ParentText" val="65"/>
          <dgm:constr type="primFontSz" for="des" forName="ChildText" refType="primFontSz" refFor="des" refForName="ParentText" op="lte"/>
          <dgm:constr type="w" for="ch" forName="composite" refType="w"/>
          <dgm:constr type="h" for="ch" forName="composite" refType="h"/>
          <dgm:constr type="sp" refType="h" refFor="ch" refForName="composite" op="equ" fact="-0.38"/>
        </dgm:constrLst>
      </dgm:else>
    </dgm:choose>
    <dgm:forEach name="nodesForEach" axis="ch" ptType="node">
      <dgm:layoutNode name="composite">
        <dgm:alg type="composite">
          <dgm:param type="ar" val="1.2439"/>
        </dgm:alg>
        <dgm:shape xmlns:r="http://schemas.openxmlformats.org/officeDocument/2006/relationships" r:blip="">
          <dgm:adjLst/>
        </dgm:shape>
        <dgm:choose name="Name6">
          <dgm:if name="Name7" func="var" arg="dir" op="equ" val="norm">
            <dgm:constrLst>
              <dgm:constr type="l" for="ch" forName="bentUpArrow1" refType="w" fact="0.07"/>
              <dgm:constr type="t" for="ch" forName="bentUpArrow1" refType="h" fact="0.524"/>
              <dgm:constr type="w" for="ch" forName="bentUpArrow1" refType="w" fact="0.3844"/>
              <dgm:constr type="h" for="ch" forName="bentUpArrow1" refType="h" fact="0.42"/>
              <dgm:constr type="l" for="ch" forName="ParentText" refType="w" fact="0"/>
              <dgm:constr type="t" for="ch" forName="ParentText" refType="h" fact="0"/>
              <dgm:constr type="w" for="ch" forName="ParentText" refType="w" fact="0.5684"/>
              <dgm:constr type="h" for="ch" forName="ParentText" refType="h" fact="0.4949"/>
              <dgm:constr type="l" for="ch" forName="ChildText" refType="w" refFor="ch" refForName="ParentText"/>
              <dgm:constr type="t" for="ch" forName="ChildText" refType="h" fact="0.05"/>
              <dgm:constr type="w" for="ch" forName="ChildText" refType="w" fact="0.4134"/>
              <dgm:constr type="h" for="ch" forName="ChildText" refType="h" fact="0.4"/>
              <dgm:constr type="l" for="ch" forName="FinalChildText" refType="w" refFor="ch" refForName="ParentText"/>
              <dgm:constr type="t" for="ch" forName="FinalChildText" refType="h" fact="0.05"/>
              <dgm:constr type="w" for="ch" forName="FinalChildText" refType="w" fact="0.4134"/>
              <dgm:constr type="h" for="ch" forName="FinalChildText" refType="h" fact="0.4"/>
            </dgm:constrLst>
          </dgm:if>
          <dgm:else name="Name8">
            <dgm:constrLst>
              <dgm:constr type="r" for="ch" forName="bentUpArrow1" refType="w" fact="0.97"/>
              <dgm:constr type="t" for="ch" forName="bentUpArrow1" refType="h" fact="0.524"/>
              <dgm:constr type="w" for="ch" forName="bentUpArrow1" refType="w" fact="0.3844"/>
              <dgm:constr type="h" for="ch" forName="bentUpArrow1" refType="h" fact="0.42"/>
              <dgm:constr type="l" for="ch" forName="ParentText" refType="w" fact="0.4316"/>
              <dgm:constr type="t" for="ch" forName="ParentText" refType="h" fact="0"/>
              <dgm:constr type="w" for="ch" forName="ParentText" refType="w" fact="0.5684"/>
              <dgm:constr type="h" for="ch" forName="ParentText" refType="h" fact="0.4949"/>
              <dgm:constr type="l" for="ch" forName="ChildText" refType="w" fact="0"/>
              <dgm:constr type="t" for="ch" forName="ChildText" refType="h" fact="0.05"/>
              <dgm:constr type="w" for="ch" forName="ChildText" refType="w" fact="0.4134"/>
              <dgm:constr type="h" for="ch" forName="ChildText" refType="h" fact="0.4"/>
              <dgm:constr type="l" for="ch" forName="FinalChildText" refType="w" fact="0"/>
              <dgm:constr type="t" for="ch" forName="FinalChildText" refType="h" fact="0.05"/>
              <dgm:constr type="w" for="ch" forName="FinalChildText" refType="w" fact="0.4134"/>
              <dgm:constr type="h" for="ch" forName="FinalChildText" refType="h" fact="0.4"/>
            </dgm:constrLst>
          </dgm:else>
        </dgm:choose>
        <dgm:choose name="Name9">
          <dgm:if name="Name10" axis="followSib" ptType="node" func="cnt" op="gte" val="1">
            <dgm:layoutNode name="bentUpArrow1" styleLbl="alignImgPlace1">
              <dgm:alg type="sp"/>
              <dgm:choose name="Name11">
                <dgm:if name="Name12" func="var" arg="dir" op="equ" val="norm">
                  <dgm:shape xmlns:r="http://schemas.openxmlformats.org/officeDocument/2006/relationships" rot="90" type="bentUpArrow" r:blip="">
                    <dgm:adjLst>
                      <dgm:adj idx="1" val="0.3284"/>
                      <dgm:adj idx="2" val="0.25"/>
                      <dgm:adj idx="3" val="0.3578"/>
                    </dgm:adjLst>
                  </dgm:shape>
                </dgm:if>
                <dgm:else name="Name13">
                  <dgm:shape xmlns:r="http://schemas.openxmlformats.org/officeDocument/2006/relationships" rot="180" type="bentArrow" r:blip="">
                    <dgm:adjLst>
                      <dgm:adj idx="1" val="0.3284"/>
                      <dgm:adj idx="2" val="0.25"/>
                      <dgm:adj idx="3" val="0.3578"/>
                      <dgm:adj idx="4" val="0"/>
                    </dgm:adjLst>
                  </dgm:shape>
                </dgm:else>
              </dgm:choose>
              <dgm:presOf/>
            </dgm:layoutNode>
          </dgm:if>
          <dgm:else name="Name14"/>
        </dgm:choose>
        <dgm:layoutNode name="ParentText" styleLbl="node1">
          <dgm:varLst>
            <dgm:chMax val="1"/>
            <dgm:chPref val="1"/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667"/>
            </dgm:adjLst>
          </dgm:shape>
          <dgm:presOf axis="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choose name="Name15">
          <dgm:if name="Name16" axis="followSib" ptType="node" func="cnt" op="equ" val="0">
            <dgm:choose name="Name17">
              <dgm:if name="Name18" axis="ch" ptType="node" func="cnt" op="gte" val="1">
                <dgm:layoutNode name="FinalChildText" styleLbl="revTx">
                  <dgm:varLst>
                    <dgm:chMax val="0"/>
                    <dgm:chPref val="0"/>
                    <dgm:bulletEnabled val="1"/>
                  </dgm:varLst>
                  <dgm:alg type="tx">
                    <dgm:param type="stBulletLvl" val="1"/>
                    <dgm:param type="txAnchorVertCh" val="mid"/>
                    <dgm:param type="parTxLTRAlign" val="l"/>
                  </dgm:alg>
                  <dgm:shape xmlns:r="http://schemas.openxmlformats.org/officeDocument/2006/relationships" type="rect" r:blip="">
                    <dgm:adjLst/>
                  </dgm:shape>
                  <dgm:presOf axis="des" ptType="node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9"/>
            </dgm:choose>
          </dgm:if>
          <dgm:else name="Name20">
            <dgm:layoutNode name="ChildText" styleLbl="revTx">
              <dgm:varLst>
                <dgm:chMax val="0"/>
                <dgm:chPref val="0"/>
                <dgm:bulletEnabled val="1"/>
              </dgm:varLst>
              <dgm:alg type="tx">
                <dgm:param type="stBulletLvl" val="1"/>
                <dgm:param type="txAnchorVertCh" val="mid"/>
                <dgm:param type="parTxLTRAlign" val="l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else>
        </dgm:choos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1246D9B0-25EF-A444-81EC-7989DC91BE99}" type="datetimeFigureOut">
              <a:rPr lang="en-US"/>
              <a:pPr>
                <a:defRPr/>
              </a:pPr>
              <a:t>11/26/2013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dirty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BF7DFEF0-8F83-A34E-B2B7-CE9E632E53AB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675287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0"/>
        <a:cs typeface="ヒラギノ角ゴ Pro W3" charset="0"/>
      </a:defRPr>
    </a:lvl1pPr>
    <a:lvl2pPr marL="4572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0"/>
        <a:cs typeface="ヒラギノ角ゴ Pro W3" charset="0"/>
      </a:defRPr>
    </a:lvl2pPr>
    <a:lvl3pPr marL="9144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0"/>
        <a:cs typeface="ヒラギノ角ゴ Pro W3" charset="0"/>
      </a:defRPr>
    </a:lvl3pPr>
    <a:lvl4pPr marL="13716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0"/>
        <a:cs typeface="ヒラギノ角ゴ Pro W3" charset="0"/>
      </a:defRPr>
    </a:lvl4pPr>
    <a:lvl5pPr marL="18288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0"/>
        <a:cs typeface="ヒラギノ角ゴ Pro W3" charset="0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Animated slide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F7DFEF0-8F83-A34E-B2B7-CE9E632E53AB}" type="slidenum">
              <a:rPr lang="en-US" smtClean="0"/>
              <a:pPr>
                <a:defRPr/>
              </a:pPr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9703824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Image # 101443633</a:t>
            </a:r>
          </a:p>
          <a:p>
            <a:r>
              <a:rPr lang="en-US" dirty="0" smtClean="0"/>
              <a:t>Image # 100764848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F7DFEF0-8F83-A34E-B2B7-CE9E632E53AB}" type="slidenum">
              <a:rPr lang="en-US" smtClean="0"/>
              <a:pPr>
                <a:defRPr/>
              </a:pPr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4627246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Image # 101443633</a:t>
            </a:r>
          </a:p>
          <a:p>
            <a:r>
              <a:rPr lang="en-US" dirty="0" smtClean="0"/>
              <a:t>Image # 100764848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F7DFEF0-8F83-A34E-B2B7-CE9E632E53AB}" type="slidenum">
              <a:rPr lang="en-US" smtClean="0"/>
              <a:pPr>
                <a:defRPr/>
              </a:pPr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462724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4.wmf"/><Relationship Id="rId4" Type="http://schemas.openxmlformats.org/officeDocument/2006/relationships/image" Target="../media/image3.wmf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Relationship Id="rId5" Type="http://schemas.openxmlformats.org/officeDocument/2006/relationships/image" Target="../media/image4.wmf"/><Relationship Id="rId4" Type="http://schemas.openxmlformats.org/officeDocument/2006/relationships/image" Target="../media/image3.wmf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3901A66-D91F-004F-8A24-18FC2DFF37E2}" type="datetimeFigureOut">
              <a:rPr lang="en-US"/>
              <a:pPr>
                <a:defRPr/>
              </a:pPr>
              <a:t>11/26/2013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854094-80A6-9C4F-BC61-72246730385D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767597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EFEB9E6-6FE6-DB4D-B4EF-CE8A8834E240}" type="datetimeFigureOut">
              <a:rPr lang="en-US"/>
              <a:pPr>
                <a:defRPr/>
              </a:pPr>
              <a:t>11/26/2013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2F91F7-394B-D74D-8B95-5684EFB96CBE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418225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0C9B64D-E1B9-CC4A-A0DB-D73F6F8E3B18}" type="datetimeFigureOut">
              <a:rPr lang="en-US"/>
              <a:pPr>
                <a:defRPr/>
              </a:pPr>
              <a:t>11/26/2013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FA7CDD-E116-394B-9D75-10DC9C13DBDE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8062698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373F54-D114-9F4E-B7E7-0344FAC132D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11/26/2013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F5A7AF-5650-3B47-8D73-49E362994722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280627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7435C9-CA40-4B45-BBF4-D6127CC8ECC3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11/26/2013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031D43-82E8-144A-B455-018D5BFE8C46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525027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srgbClr val="FFFFFF"/>
              </a:solidFill>
              <a:ea typeface="ＭＳ Ｐゴシック" pitchFamily="-106" charset="-128"/>
            </a:endParaRPr>
          </a:p>
        </p:txBody>
      </p:sp>
      <p:pic>
        <p:nvPicPr>
          <p:cNvPr id="4" name="Picture 1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913" t="54434" r="2"/>
          <a:stretch>
            <a:fillRect/>
          </a:stretch>
        </p:blipFill>
        <p:spPr bwMode="auto">
          <a:xfrm>
            <a:off x="-168275" y="3794125"/>
            <a:ext cx="9312275" cy="312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1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880"/>
          <a:stretch>
            <a:fillRect/>
          </a:stretch>
        </p:blipFill>
        <p:spPr bwMode="auto">
          <a:xfrm>
            <a:off x="6350" y="0"/>
            <a:ext cx="9137650" cy="535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5"/>
          <p:cNvSpPr/>
          <p:nvPr/>
        </p:nvSpPr>
        <p:spPr>
          <a:xfrm>
            <a:off x="6350" y="2033588"/>
            <a:ext cx="7842250" cy="4884737"/>
          </a:xfrm>
          <a:prstGeom prst="rect">
            <a:avLst/>
          </a:prstGeom>
          <a:solidFill>
            <a:srgbClr val="2E2E2E"/>
          </a:solidFill>
          <a:ln/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pic>
        <p:nvPicPr>
          <p:cNvPr id="7" name="Picture 1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92900" y="1510913"/>
            <a:ext cx="1155700" cy="368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Title 1"/>
          <p:cNvSpPr>
            <a:spLocks noGrp="1"/>
          </p:cNvSpPr>
          <p:nvPr>
            <p:ph type="ctrTitle"/>
          </p:nvPr>
        </p:nvSpPr>
        <p:spPr>
          <a:xfrm>
            <a:off x="531693" y="2653632"/>
            <a:ext cx="7772400" cy="1470025"/>
          </a:xfrm>
          <a:effectLst/>
        </p:spPr>
        <p:txBody>
          <a:bodyPr>
            <a:normAutofit/>
          </a:bodyPr>
          <a:lstStyle>
            <a:lvl1pPr algn="l">
              <a:defRPr sz="3400">
                <a:solidFill>
                  <a:srgbClr val="FFFFFF"/>
                </a:solidFill>
                <a:latin typeface="GoTHAM BOOK"/>
                <a:cs typeface="GoTHAM BOOK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4" name="Picture Placeholder 2"/>
          <p:cNvSpPr>
            <a:spLocks noGrp="1"/>
          </p:cNvSpPr>
          <p:nvPr>
            <p:ph type="pic" sz="quarter" idx="11" hasCustomPrompt="1"/>
          </p:nvPr>
        </p:nvSpPr>
        <p:spPr>
          <a:xfrm>
            <a:off x="531693" y="104777"/>
            <a:ext cx="2300407" cy="1774824"/>
          </a:xfrm>
        </p:spPr>
        <p:txBody>
          <a:bodyPr/>
          <a:lstStyle>
            <a:lvl1pPr>
              <a:defRPr sz="1400" baseline="0"/>
            </a:lvl1pPr>
          </a:lstStyle>
          <a:p>
            <a:pPr lvl="0"/>
            <a:r>
              <a:rPr lang="en-US" noProof="0" dirty="0" smtClean="0"/>
              <a:t>Drag image file of your logo or click icon to add</a:t>
            </a:r>
          </a:p>
        </p:txBody>
      </p:sp>
      <p:sp>
        <p:nvSpPr>
          <p:cNvPr id="13" name="TextBox 12"/>
          <p:cNvSpPr txBox="1"/>
          <p:nvPr userDrawn="1"/>
        </p:nvSpPr>
        <p:spPr>
          <a:xfrm>
            <a:off x="6794500" y="1395497"/>
            <a:ext cx="943268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/>
                <a:cs typeface="Century Gothic"/>
              </a:rPr>
              <a:t>POWERED BY:</a:t>
            </a:r>
            <a:endParaRPr lang="en-US" sz="900" dirty="0">
              <a:solidFill>
                <a:schemeClr val="tx1">
                  <a:lumMod val="50000"/>
                  <a:lumOff val="50000"/>
                </a:schemeClr>
              </a:solidFill>
              <a:latin typeface="Century Gothic"/>
              <a:cs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207037167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4B6CDF-59B4-A54E-B5BD-A9743C863AE7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11/26/2013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047426-4472-DF40-B0FD-D4F62E2C62EF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289029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>
            <a:lvl1pPr>
              <a:defRPr sz="3000"/>
            </a:lvl1pPr>
            <a:lvl2pPr>
              <a:defRPr sz="3000"/>
            </a:lvl2pPr>
            <a:lvl3pPr>
              <a:defRPr sz="3000"/>
            </a:lvl3pPr>
            <a:lvl4pPr>
              <a:defRPr sz="3000"/>
            </a:lvl4pPr>
            <a:lvl5pPr>
              <a:defRPr sz="30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7F2EB0-7C68-B044-AAC6-030D187D7A8B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11/26/2013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4C1EFE-A11D-FB45-ABAD-6E2B1689D6BC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172512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E21C89-A518-BA40-B032-0A5C44AC3458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11/26/2013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54B9C7-85A7-3347-A4CF-323BACAF402B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498243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9AB72B-6EF7-BA4E-8791-D8F29E4FC421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11/26/2013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1704B8-D8DA-7943-83EB-6B9597B3C971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847739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5D9D15-2136-7F47-A58D-326CD933E4B1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11/26/2013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89E18C-C578-214D-9186-5562BD37F25C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90639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768C51B-44DA-7745-862A-2CAE465065CF}" type="datetimeFigureOut">
              <a:rPr lang="en-US"/>
              <a:pPr>
                <a:defRPr/>
              </a:pPr>
              <a:t>11/26/2013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86DB99-5C02-C342-AAE5-018EAAD71446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9045711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4C5626-D6C5-A342-822D-DE48DA92B8A4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11/26/2013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D678DD-28DF-524F-B075-3C94BBB2E187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056646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dirty="0" smtClean="0"/>
              <a:t>Drag picture to placeholder or click icon to add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160C4F-CB92-F344-A662-6585AFE0A3CE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11/26/2013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0E54C8-CF17-CC4B-9AE5-229AFFF6F25A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253356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084A00-716E-044A-BA30-2255D535C953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11/26/2013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36C4D8-6B32-6A43-AFD0-1BF548B04DCC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779348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86E18C-754E-9C43-B759-AF33351BEF5F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11/26/2013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565B07-D5D7-EF46-A39D-64964E470843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765775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srgbClr val="FFFFFF"/>
              </a:solidFill>
              <a:ea typeface="ＭＳ Ｐゴシック" pitchFamily="-106" charset="-128"/>
            </a:endParaRPr>
          </a:p>
        </p:txBody>
      </p:sp>
      <p:pic>
        <p:nvPicPr>
          <p:cNvPr id="4" name="Picture 1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913" t="54434" r="2"/>
          <a:stretch>
            <a:fillRect/>
          </a:stretch>
        </p:blipFill>
        <p:spPr bwMode="auto">
          <a:xfrm>
            <a:off x="-168275" y="3794125"/>
            <a:ext cx="9312275" cy="312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1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880"/>
          <a:stretch>
            <a:fillRect/>
          </a:stretch>
        </p:blipFill>
        <p:spPr bwMode="auto">
          <a:xfrm>
            <a:off x="6350" y="0"/>
            <a:ext cx="9137650" cy="535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5"/>
          <p:cNvSpPr/>
          <p:nvPr/>
        </p:nvSpPr>
        <p:spPr>
          <a:xfrm>
            <a:off x="6350" y="2033588"/>
            <a:ext cx="7842250" cy="4884737"/>
          </a:xfrm>
          <a:prstGeom prst="rect">
            <a:avLst/>
          </a:prstGeom>
          <a:solidFill>
            <a:srgbClr val="2E2E2E"/>
          </a:solidFill>
          <a:ln/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pic>
        <p:nvPicPr>
          <p:cNvPr id="7" name="Picture 1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875" y="1588"/>
            <a:ext cx="4324350" cy="1379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21" descr="tagline.wmf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0550" y="1287463"/>
            <a:ext cx="5638800" cy="187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21" descr="web.wmf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63288" y="3217863"/>
            <a:ext cx="274637" cy="2667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9"/>
          <p:cNvSpPr txBox="1">
            <a:spLocks noChangeArrowheads="1"/>
          </p:cNvSpPr>
          <p:nvPr/>
        </p:nvSpPr>
        <p:spPr bwMode="auto">
          <a:xfrm rot="16200000">
            <a:off x="7543006" y="4328320"/>
            <a:ext cx="179387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 smtClean="0">
                <a:solidFill>
                  <a:srgbClr val="FFFFFF"/>
                </a:solidFill>
                <a:cs typeface="+mn-cs"/>
              </a:rPr>
              <a:t>comptia.org</a:t>
            </a:r>
            <a:endParaRPr lang="en-US" dirty="0" smtClean="0">
              <a:solidFill>
                <a:prstClr val="white"/>
              </a:solidFill>
              <a:cs typeface="+mn-cs"/>
            </a:endParaRPr>
          </a:p>
        </p:txBody>
      </p:sp>
      <p:sp>
        <p:nvSpPr>
          <p:cNvPr id="18" name="Text Placeholder 17"/>
          <p:cNvSpPr>
            <a:spLocks noGrp="1"/>
          </p:cNvSpPr>
          <p:nvPr>
            <p:ph type="body" sz="quarter" idx="10"/>
          </p:nvPr>
        </p:nvSpPr>
        <p:spPr>
          <a:xfrm>
            <a:off x="1743075" y="2841625"/>
            <a:ext cx="5091046" cy="1285875"/>
          </a:xfrm>
        </p:spPr>
        <p:txBody>
          <a:bodyPr/>
          <a:lstStyle>
            <a:lvl1pPr marL="0" indent="0" eaLnBrk="1" hangingPunct="1">
              <a:spcBef>
                <a:spcPts val="200"/>
              </a:spcBef>
              <a:spcAft>
                <a:spcPts val="200"/>
              </a:spcAft>
              <a:buFont typeface="Arial" pitchFamily="34" charset="0"/>
              <a:buNone/>
              <a:defRPr>
                <a:solidFill>
                  <a:srgbClr val="FFFFFF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57866632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1" descr="web.wm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63288" y="3217863"/>
            <a:ext cx="274637" cy="2667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>
            <a:spLocks noChangeArrowheads="1"/>
          </p:cNvSpPr>
          <p:nvPr/>
        </p:nvSpPr>
        <p:spPr bwMode="auto">
          <a:xfrm rot="16200000">
            <a:off x="6722269" y="4328319"/>
            <a:ext cx="343535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 smtClean="0">
                <a:solidFill>
                  <a:srgbClr val="FFFFFF"/>
                </a:solidFill>
                <a:cs typeface="+mn-cs"/>
              </a:rPr>
              <a:t>certification.comptia.org</a:t>
            </a:r>
            <a:endParaRPr lang="en-US" dirty="0" smtClean="0">
              <a:solidFill>
                <a:prstClr val="white"/>
              </a:solidFill>
              <a:cs typeface="+mn-cs"/>
            </a:endParaRPr>
          </a:p>
        </p:txBody>
      </p:sp>
      <p:sp>
        <p:nvSpPr>
          <p:cNvPr id="18" name="Subtitle 2"/>
          <p:cNvSpPr>
            <a:spLocks noGrp="1"/>
          </p:cNvSpPr>
          <p:nvPr>
            <p:ph type="subTitle" idx="1"/>
          </p:nvPr>
        </p:nvSpPr>
        <p:spPr>
          <a:xfrm>
            <a:off x="1643063" y="3181350"/>
            <a:ext cx="6324600" cy="2514600"/>
          </a:xfrm>
        </p:spPr>
        <p:txBody>
          <a:bodyPr>
            <a:normAutofit lnSpcReduction="10000"/>
          </a:bodyPr>
          <a:lstStyle>
            <a:lvl1pPr marL="457200" indent="-457200" eaLnBrk="1" hangingPunct="1">
              <a:spcBef>
                <a:spcPts val="200"/>
              </a:spcBef>
              <a:spcAft>
                <a:spcPts val="200"/>
              </a:spcAft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subtitle style</a:t>
            </a:r>
            <a:endParaRPr lang="en-US" dirty="0" smtClean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685800" y="6356350"/>
            <a:ext cx="2895600" cy="365125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32089010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71ED79A-F4C4-4F53-9128-57F940F62268}" type="datetimeFigureOut">
              <a:rPr lang="en-US" smtClean="0"/>
              <a:pPr/>
              <a:t>11/26/2013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7CA8EC0-FDA7-48AE-8B60-E0DA1E8E5F14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8" name="Picture 1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7162" y="1588"/>
            <a:ext cx="9200698" cy="69037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19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2000" y="609600"/>
            <a:ext cx="4324350" cy="1379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21" descr="tagline.wmf"/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43000" y="2057400"/>
            <a:ext cx="5638800" cy="187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21" descr="web.wmf"/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335963" y="3886200"/>
            <a:ext cx="274637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223516790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 algn="l">
              <a:defRPr sz="3600">
                <a:solidFill>
                  <a:srgbClr val="FFFFFF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71ED79A-F4C4-4F53-9128-57F940F62268}" type="datetimeFigureOut">
              <a:rPr lang="en-US" smtClean="0"/>
              <a:pPr/>
              <a:t>11/26/2013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7CA8EC0-FDA7-48AE-8B60-E0DA1E8E5F1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13725786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71ED79A-F4C4-4F53-9128-57F940F62268}" type="datetimeFigureOut">
              <a:rPr lang="en-US" smtClean="0"/>
              <a:pPr/>
              <a:t>11/26/2013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7CA8EC0-FDA7-48AE-8B60-E0DA1E8E5F1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0984278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71ED79A-F4C4-4F53-9128-57F940F62268}" type="datetimeFigureOut">
              <a:rPr lang="en-US" smtClean="0"/>
              <a:pPr/>
              <a:t>11/26/2013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7CA8EC0-FDA7-48AE-8B60-E0DA1E8E5F1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739021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CD8D980-06E7-D547-AADC-00088AE163D6}" type="datetimeFigureOut">
              <a:rPr lang="en-US"/>
              <a:pPr>
                <a:defRPr/>
              </a:pPr>
              <a:t>11/26/2013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ED6CF7-FCFF-5D48-9593-0A21721D5CF0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15144437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71ED79A-F4C4-4F53-9128-57F940F62268}" type="datetimeFigureOut">
              <a:rPr lang="en-US" smtClean="0"/>
              <a:pPr/>
              <a:t>11/26/2013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7CA8EC0-FDA7-48AE-8B60-E0DA1E8E5F1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2127194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71ED79A-F4C4-4F53-9128-57F940F62268}" type="datetimeFigureOut">
              <a:rPr lang="en-US" smtClean="0"/>
              <a:pPr/>
              <a:t>11/26/2013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7CA8EC0-FDA7-48AE-8B60-E0DA1E8E5F1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95071630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71ED79A-F4C4-4F53-9128-57F940F62268}" type="datetimeFigureOut">
              <a:rPr lang="en-US" smtClean="0"/>
              <a:pPr/>
              <a:t>11/26/2013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7CA8EC0-FDA7-48AE-8B60-E0DA1E8E5F1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13545822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71ED79A-F4C4-4F53-9128-57F940F62268}" type="datetimeFigureOut">
              <a:rPr lang="en-US" smtClean="0"/>
              <a:pPr/>
              <a:t>11/26/2013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7CA8EC0-FDA7-48AE-8B60-E0DA1E8E5F1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16929878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71ED79A-F4C4-4F53-9128-57F940F62268}" type="datetimeFigureOut">
              <a:rPr lang="en-US" smtClean="0"/>
              <a:pPr/>
              <a:t>11/26/2013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7CA8EC0-FDA7-48AE-8B60-E0DA1E8E5F1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10205379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71ED79A-F4C4-4F53-9128-57F940F62268}" type="datetimeFigureOut">
              <a:rPr lang="en-US" smtClean="0"/>
              <a:pPr/>
              <a:t>11/26/2013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7CA8EC0-FDA7-48AE-8B60-E0DA1E8E5F1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29451877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71ED79A-F4C4-4F53-9128-57F940F62268}" type="datetimeFigureOut">
              <a:rPr lang="en-US" smtClean="0"/>
              <a:pPr/>
              <a:t>11/26/2013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7CA8EC0-FDA7-48AE-8B60-E0DA1E8E5F1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47254316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85800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6553200" y="6248400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46E7F21-60DB-4A75-B408-555AA0DF5814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17312013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00260"/>
            <a:ext cx="8839200" cy="630927"/>
          </a:xfrm>
        </p:spPr>
        <p:txBody>
          <a:bodyPr>
            <a:noAutofit/>
          </a:bodyPr>
          <a:lstStyle>
            <a:lvl1pPr algn="l">
              <a:defRPr sz="3600">
                <a:solidFill>
                  <a:srgbClr val="FFFFFF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A80FA02E-28C3-5A44-A24E-4F454844BCED}" type="datetimeFigureOut">
              <a:rPr lang="en-US" smtClean="0"/>
              <a:pPr/>
              <a:t>11/26/2013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655EE23C-44EA-A440-8584-06625EB4D40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94548578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8B8279D-9A4C-004F-A4CC-2DA5111AF4A3}" type="datetimeFigureOut">
              <a:rPr lang="en-US" smtClean="0"/>
              <a:t>11/26/2013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A5400A19-BFD8-D44E-B4D9-68EE85B7E5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97345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B928706-495D-5444-9745-636FC9A88BE4}" type="datetimeFigureOut">
              <a:rPr lang="en-US"/>
              <a:pPr>
                <a:defRPr/>
              </a:pPr>
              <a:t>11/26/2013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C9521C-E436-E347-A872-E3D3ACC65105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99535349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mptia Thank Yo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CompTIA_Logo_eps_format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67439" y="5293899"/>
            <a:ext cx="2513693" cy="544079"/>
          </a:xfrm>
          <a:prstGeom prst="rect">
            <a:avLst/>
          </a:prstGeom>
        </p:spPr>
      </p:pic>
      <p:sp>
        <p:nvSpPr>
          <p:cNvPr id="6" name="TextBox 5"/>
          <p:cNvSpPr txBox="1"/>
          <p:nvPr userDrawn="1"/>
        </p:nvSpPr>
        <p:spPr>
          <a:xfrm>
            <a:off x="3580792" y="4955345"/>
            <a:ext cx="210034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Gotham Bold"/>
                <a:cs typeface="Gotham Bold"/>
              </a:rPr>
              <a:t>POWERED BY:</a:t>
            </a:r>
            <a:endParaRPr kumimoji="0" lang="en-US" sz="16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>
                  <a:lumMod val="50000"/>
                  <a:lumOff val="50000"/>
                </a:sysClr>
              </a:solidFill>
              <a:effectLst/>
              <a:uLnTx/>
              <a:uFillTx/>
              <a:latin typeface="Gotham Bold"/>
              <a:cs typeface="Gotham Bold"/>
            </a:endParaRPr>
          </a:p>
        </p:txBody>
      </p:sp>
      <p:sp>
        <p:nvSpPr>
          <p:cNvPr id="4" name="Picture Placeholder 2"/>
          <p:cNvSpPr>
            <a:spLocks noGrp="1"/>
          </p:cNvSpPr>
          <p:nvPr>
            <p:ph type="pic" sz="quarter" idx="11" hasCustomPrompt="1"/>
          </p:nvPr>
        </p:nvSpPr>
        <p:spPr>
          <a:xfrm>
            <a:off x="3262192" y="2385488"/>
            <a:ext cx="2300407" cy="1774824"/>
          </a:xfrm>
          <a:prstGeom prst="rect">
            <a:avLst/>
          </a:prstGeom>
        </p:spPr>
        <p:txBody>
          <a:bodyPr/>
          <a:lstStyle>
            <a:lvl1pPr>
              <a:defRPr sz="1400" baseline="0"/>
            </a:lvl1pPr>
          </a:lstStyle>
          <a:p>
            <a:pPr lvl="0"/>
            <a:r>
              <a:rPr lang="en-US" noProof="0" dirty="0" smtClean="0"/>
              <a:t>Drag image file of your logo or click icon to add</a:t>
            </a:r>
          </a:p>
        </p:txBody>
      </p:sp>
    </p:spTree>
    <p:extLst>
      <p:ext uri="{BB962C8B-B14F-4D97-AF65-F5344CB8AC3E}">
        <p14:creationId xmlns:p14="http://schemas.microsoft.com/office/powerpoint/2010/main" val="36862668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F238EB9-AF51-3F4E-ABB9-DEDC7427A587}" type="datetimeFigureOut">
              <a:rPr lang="en-US"/>
              <a:pPr>
                <a:defRPr/>
              </a:pPr>
              <a:t>11/26/2013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FC9A77-B9FC-8743-9915-E9728896B4DB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629729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E53BDB7-BA98-BD44-8A1A-AB25AB53B2E8}" type="datetimeFigureOut">
              <a:rPr lang="en-US"/>
              <a:pPr>
                <a:defRPr/>
              </a:pPr>
              <a:t>11/26/2013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FC4AC0-1719-D640-BE8F-809EB579C9EF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249446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5564E7A-312A-DE43-A3A3-5040EB78F204}" type="datetimeFigureOut">
              <a:rPr lang="en-US"/>
              <a:pPr>
                <a:defRPr/>
              </a:pPr>
              <a:t>11/26/2013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9A3FA9-77B4-5646-897D-E47AD62DCF87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798231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C70636-9001-8E4A-BC35-002BBEECA97C}" type="datetimeFigureOut">
              <a:rPr lang="en-US"/>
              <a:pPr>
                <a:defRPr/>
              </a:pPr>
              <a:t>11/26/2013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D5DF01-94C9-364E-82DF-3EDCCAFBFC54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648212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9BAC46A-5730-B34C-A194-D34BF858738F}" type="datetimeFigureOut">
              <a:rPr lang="en-US"/>
              <a:pPr>
                <a:defRPr/>
              </a:pPr>
              <a:t>11/26/2013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F9FF8A-692F-5548-B686-AAE686C2F4D7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827207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theme" Target="../theme/theme2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25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3.xml"/><Relationship Id="rId13" Type="http://schemas.openxmlformats.org/officeDocument/2006/relationships/slideLayout" Target="../slideLayouts/slideLayout38.xml"/><Relationship Id="rId3" Type="http://schemas.openxmlformats.org/officeDocument/2006/relationships/slideLayout" Target="../slideLayouts/slideLayout28.xml"/><Relationship Id="rId7" Type="http://schemas.openxmlformats.org/officeDocument/2006/relationships/slideLayout" Target="../slideLayouts/slideLayout32.xml"/><Relationship Id="rId12" Type="http://schemas.openxmlformats.org/officeDocument/2006/relationships/slideLayout" Target="../slideLayouts/slideLayout37.xml"/><Relationship Id="rId2" Type="http://schemas.openxmlformats.org/officeDocument/2006/relationships/slideLayout" Target="../slideLayouts/slideLayout27.xml"/><Relationship Id="rId16" Type="http://schemas.openxmlformats.org/officeDocument/2006/relationships/theme" Target="../theme/theme3.xml"/><Relationship Id="rId1" Type="http://schemas.openxmlformats.org/officeDocument/2006/relationships/slideLayout" Target="../slideLayouts/slideLayout26.xml"/><Relationship Id="rId6" Type="http://schemas.openxmlformats.org/officeDocument/2006/relationships/slideLayout" Target="../slideLayouts/slideLayout31.xml"/><Relationship Id="rId11" Type="http://schemas.openxmlformats.org/officeDocument/2006/relationships/slideLayout" Target="../slideLayouts/slideLayout36.xml"/><Relationship Id="rId5" Type="http://schemas.openxmlformats.org/officeDocument/2006/relationships/slideLayout" Target="../slideLayouts/slideLayout30.xml"/><Relationship Id="rId15" Type="http://schemas.openxmlformats.org/officeDocument/2006/relationships/slideLayout" Target="../slideLayouts/slideLayout40.xml"/><Relationship Id="rId10" Type="http://schemas.openxmlformats.org/officeDocument/2006/relationships/slideLayout" Target="../slideLayouts/slideLayout35.xml"/><Relationship Id="rId4" Type="http://schemas.openxmlformats.org/officeDocument/2006/relationships/slideLayout" Target="../slideLayouts/slideLayout29.xml"/><Relationship Id="rId9" Type="http://schemas.openxmlformats.org/officeDocument/2006/relationships/slideLayout" Target="../slideLayouts/slideLayout34.xml"/><Relationship Id="rId14" Type="http://schemas.openxmlformats.org/officeDocument/2006/relationships/slideLayout" Target="../slideLayouts/slideLayout3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96063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35375356-C3E5-DE4B-869D-97EC8805BC21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pic>
        <p:nvPicPr>
          <p:cNvPr id="17411" name="Picture 17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6571" y="6323592"/>
            <a:ext cx="1197429" cy="3820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ectangle 7"/>
          <p:cNvSpPr/>
          <p:nvPr/>
        </p:nvSpPr>
        <p:spPr>
          <a:xfrm flipH="1">
            <a:off x="0" y="0"/>
            <a:ext cx="8959850" cy="176213"/>
          </a:xfrm>
          <a:prstGeom prst="rect">
            <a:avLst/>
          </a:prstGeom>
          <a:gradFill flip="none" rotWithShape="1">
            <a:gsLst>
              <a:gs pos="0">
                <a:schemeClr val="tx1">
                  <a:lumMod val="85000"/>
                  <a:lumOff val="15000"/>
                </a:schemeClr>
              </a:gs>
              <a:gs pos="100000">
                <a:schemeClr val="tx1">
                  <a:lumMod val="65000"/>
                  <a:lumOff val="35000"/>
                </a:schemeClr>
              </a:gs>
            </a:gsLst>
            <a:lin ang="13860000" scaled="0"/>
            <a:tileRect/>
          </a:gradFill>
          <a:ln w="1905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srgbClr val="FFFFFF"/>
              </a:solidFill>
              <a:ea typeface="ＭＳ Ｐゴシック" pitchFamily="-106" charset="-128"/>
            </a:endParaRPr>
          </a:p>
        </p:txBody>
      </p:sp>
      <p:sp>
        <p:nvSpPr>
          <p:cNvPr id="17413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04788"/>
            <a:ext cx="8229600" cy="817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17414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176338"/>
            <a:ext cx="8229600" cy="4949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2"/>
          </p:nvPr>
        </p:nvSpPr>
        <p:spPr>
          <a:xfrm>
            <a:off x="1524000" y="6340475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fontAlgn="auto">
              <a:spcBef>
                <a:spcPts val="0"/>
              </a:spcBef>
              <a:spcAft>
                <a:spcPts val="0"/>
              </a:spcAft>
              <a:defRPr sz="1000">
                <a:solidFill>
                  <a:srgbClr val="262626"/>
                </a:solidFill>
                <a:latin typeface="+mn-lt"/>
                <a:ea typeface="+mn-ea"/>
                <a:cs typeface="Arial" charset="0"/>
              </a:defRPr>
            </a:lvl1pPr>
          </a:lstStyle>
          <a:p>
            <a:pPr>
              <a:defRPr/>
            </a:pPr>
            <a:fld id="{55525A09-690B-0146-A49A-7608C79B0289}" type="datetime1">
              <a:rPr lang="en-US"/>
              <a:pPr>
                <a:defRPr/>
              </a:pPr>
              <a:t>11/26/2013</a:t>
            </a:fld>
            <a:endParaRPr lang="en-US" dirty="0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976563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fontAlgn="auto">
              <a:spcBef>
                <a:spcPts val="0"/>
              </a:spcBef>
              <a:spcAft>
                <a:spcPts val="0"/>
              </a:spcAft>
              <a:defRPr sz="1000">
                <a:solidFill>
                  <a:srgbClr val="262626"/>
                </a:solidFill>
                <a:latin typeface="Arial" charset="0"/>
                <a:ea typeface="ＭＳ Ｐゴシック" pitchFamily="-106" charset="-128"/>
                <a:cs typeface="Arial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8959850" y="0"/>
            <a:ext cx="184150" cy="176213"/>
          </a:xfrm>
          <a:prstGeom prst="rect">
            <a:avLst/>
          </a:prstGeom>
          <a:solidFill>
            <a:srgbClr val="D81E05"/>
          </a:solidFill>
          <a:ln w="1905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srgbClr val="FFFFFF"/>
              </a:solidFill>
              <a:ea typeface="ＭＳ Ｐゴシック" pitchFamily="-106" charset="-128"/>
            </a:endParaRPr>
          </a:p>
        </p:txBody>
      </p:sp>
      <p:sp>
        <p:nvSpPr>
          <p:cNvPr id="14" name="Slide Number Placeholder 5"/>
          <p:cNvSpPr txBox="1">
            <a:spLocks/>
          </p:cNvSpPr>
          <p:nvPr/>
        </p:nvSpPr>
        <p:spPr>
          <a:xfrm>
            <a:off x="7010400" y="6356350"/>
            <a:ext cx="2133600" cy="365125"/>
          </a:xfrm>
          <a:prstGeom prst="rect">
            <a:avLst/>
          </a:prstGeom>
        </p:spPr>
        <p:txBody>
          <a:bodyPr anchor="ctr"/>
          <a:lstStyle>
            <a:defPPr>
              <a:defRPr lang="en-US"/>
            </a:defPPr>
            <a:lvl1pPr marL="0" algn="r" defTabSz="457200" rtl="0" eaLnBrk="1" latinLnBrk="0" hangingPunct="1">
              <a:defRPr sz="1000" kern="1200">
                <a:solidFill>
                  <a:srgbClr val="FFFFFF"/>
                </a:solidFill>
                <a:latin typeface="Calibri" charset="0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fld id="{8403E52E-FE71-0246-BF91-6A4055F5DEDE}" type="slidenum">
              <a:rPr lang="en-US" smtClean="0"/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en-US" dirty="0"/>
          </a:p>
        </p:txBody>
      </p:sp>
      <p:sp>
        <p:nvSpPr>
          <p:cNvPr id="15" name="Rectangle 14"/>
          <p:cNvSpPr/>
          <p:nvPr/>
        </p:nvSpPr>
        <p:spPr>
          <a:xfrm>
            <a:off x="8959850" y="176213"/>
            <a:ext cx="184150" cy="6681787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50000"/>
                </a:schemeClr>
              </a:gs>
              <a:gs pos="100000">
                <a:schemeClr val="bg1"/>
              </a:gs>
            </a:gsLst>
            <a:lin ang="13320000" scaled="0"/>
            <a:tileRect/>
          </a:gradFill>
          <a:ln w="1905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srgbClr val="FFFFFF"/>
              </a:solidFill>
              <a:ea typeface="ＭＳ Ｐゴシック" pitchFamily="-106" charset="-128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8" r:id="rId1"/>
    <p:sldLayoutId id="2147483789" r:id="rId2"/>
    <p:sldLayoutId id="2147483790" r:id="rId3"/>
    <p:sldLayoutId id="2147483791" r:id="rId4"/>
    <p:sldLayoutId id="2147483792" r:id="rId5"/>
    <p:sldLayoutId id="2147483793" r:id="rId6"/>
    <p:sldLayoutId id="2147483794" r:id="rId7"/>
    <p:sldLayoutId id="2147483795" r:id="rId8"/>
    <p:sldLayoutId id="2147483796" r:id="rId9"/>
    <p:sldLayoutId id="2147483797" r:id="rId10"/>
    <p:sldLayoutId id="2147483798" r:id="rId11"/>
  </p:sldLayoutIdLst>
  <p:timing>
    <p:tnLst>
      <p:par>
        <p:cTn id="1" dur="indefinite" restart="never" nodeType="tmRoot"/>
      </p:par>
    </p:tnLst>
  </p:timing>
  <p:txStyles>
    <p:titleStyle>
      <a:lvl1pPr algn="l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Gotham Book"/>
          <a:ea typeface="ヒラギノ角ゴ Pro W3" charset="0"/>
          <a:cs typeface="Gotham Book"/>
        </a:defRPr>
      </a:lvl1pPr>
      <a:lvl2pPr algn="l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ヒラギノ角ゴ Pro W3" charset="0"/>
          <a:cs typeface="ヒラギノ角ゴ Pro W3" charset="0"/>
        </a:defRPr>
      </a:lvl2pPr>
      <a:lvl3pPr algn="l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ヒラギノ角ゴ Pro W3" charset="0"/>
          <a:cs typeface="ヒラギノ角ゴ Pro W3" charset="0"/>
        </a:defRPr>
      </a:lvl3pPr>
      <a:lvl4pPr algn="l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ヒラギノ角ゴ Pro W3" charset="0"/>
          <a:cs typeface="ヒラギノ角ゴ Pro W3" charset="0"/>
        </a:defRPr>
      </a:lvl4pPr>
      <a:lvl5pPr algn="l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ヒラギノ角ゴ Pro W3" charset="0"/>
          <a:cs typeface="ヒラギノ角ゴ Pro W3" charset="0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ヒラギノ角ゴ Pro W3" charset="0"/>
          <a:cs typeface="ヒラギノ角ゴ Pro W3" charset="0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ヒラギノ角ゴ Pro W3" charset="0"/>
          <a:cs typeface="ヒラギノ角ゴ Pro W3" charset="0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ヒラギノ角ゴ Pro W3" charset="0"/>
          <a:cs typeface="ヒラギノ角ゴ Pro W3" charset="0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ヒラギノ角ゴ Pro W3" charset="0"/>
          <a:cs typeface="ヒラギノ角ゴ Pro W3" charset="0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Clr>
          <a:srgbClr val="D81E05"/>
        </a:buClr>
        <a:buFont typeface="Arial" charset="0"/>
        <a:buChar char="•"/>
        <a:defRPr sz="3200" kern="1200">
          <a:solidFill>
            <a:schemeClr val="tx1"/>
          </a:solidFill>
          <a:latin typeface="Gotham book"/>
          <a:ea typeface="ヒラギノ角ゴ Pro W3" charset="0"/>
          <a:cs typeface="Gotham book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Clr>
          <a:srgbClr val="D81E05"/>
        </a:buClr>
        <a:buFont typeface="Arial" charset="0"/>
        <a:buChar char="–"/>
        <a:defRPr sz="2800" kern="1200">
          <a:solidFill>
            <a:schemeClr val="tx1"/>
          </a:solidFill>
          <a:latin typeface="Gotham book"/>
          <a:ea typeface="ヒラギノ角ゴ Pro W3" charset="0"/>
          <a:cs typeface="Gotham book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Clr>
          <a:srgbClr val="D81E05"/>
        </a:buClr>
        <a:buFont typeface="Arial" charset="0"/>
        <a:buChar char="•"/>
        <a:defRPr sz="2400" kern="1200">
          <a:solidFill>
            <a:schemeClr val="tx1"/>
          </a:solidFill>
          <a:latin typeface="Gotham book"/>
          <a:ea typeface="ヒラギノ角ゴ Pro W3" charset="0"/>
          <a:cs typeface="Gotham book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Clr>
          <a:srgbClr val="D81E05"/>
        </a:buClr>
        <a:buFont typeface="Arial" charset="0"/>
        <a:buChar char="–"/>
        <a:defRPr sz="2000" kern="1200">
          <a:solidFill>
            <a:schemeClr val="tx1"/>
          </a:solidFill>
          <a:latin typeface="Gotham book"/>
          <a:ea typeface="ヒラギノ角ゴ Pro W3" charset="0"/>
          <a:cs typeface="Gotham book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Clr>
          <a:srgbClr val="D81E05"/>
        </a:buClr>
        <a:buFont typeface="Arial" charset="0"/>
        <a:buChar char="»"/>
        <a:defRPr sz="2000" kern="1200">
          <a:solidFill>
            <a:schemeClr val="tx1"/>
          </a:solidFill>
          <a:latin typeface="Gotham book"/>
          <a:ea typeface="ヒラギノ角ゴ Pro W3" charset="0"/>
          <a:cs typeface="Gotham book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C460CBF4-53C0-A14A-A602-45FBDDCE6FEF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11/26/2013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D1046339-60C3-7C4C-B1E0-DAF090B1EA28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 flipH="1">
            <a:off x="0" y="0"/>
            <a:ext cx="8839200" cy="1524000"/>
          </a:xfrm>
          <a:prstGeom prst="rect">
            <a:avLst/>
          </a:prstGeom>
          <a:gradFill flip="none" rotWithShape="1">
            <a:gsLst>
              <a:gs pos="0">
                <a:schemeClr val="tx1">
                  <a:lumMod val="85000"/>
                  <a:lumOff val="15000"/>
                </a:schemeClr>
              </a:gs>
              <a:gs pos="100000">
                <a:schemeClr val="tx1">
                  <a:lumMod val="65000"/>
                  <a:lumOff val="35000"/>
                </a:schemeClr>
              </a:gs>
            </a:gsLst>
            <a:lin ang="13860000" scaled="0"/>
            <a:tileRect/>
          </a:gradFill>
          <a:ln w="1905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srgbClr val="FFFFFF"/>
              </a:solidFill>
              <a:ea typeface="ＭＳ Ｐゴシック" pitchFamily="-106" charset="-128"/>
            </a:endParaRPr>
          </a:p>
        </p:txBody>
      </p:sp>
      <p:sp>
        <p:nvSpPr>
          <p:cNvPr id="1031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533400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endParaRPr lang="en-US" dirty="0"/>
          </a:p>
        </p:txBody>
      </p:sp>
      <p:sp>
        <p:nvSpPr>
          <p:cNvPr id="1032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97038"/>
            <a:ext cx="8229600" cy="4525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1" name="Date Placeholder 3"/>
          <p:cNvSpPr txBox="1">
            <a:spLocks/>
          </p:cNvSpPr>
          <p:nvPr/>
        </p:nvSpPr>
        <p:spPr>
          <a:xfrm>
            <a:off x="1524000" y="6340475"/>
            <a:ext cx="2133600" cy="365125"/>
          </a:xfrm>
          <a:prstGeom prst="rect">
            <a:avLst/>
          </a:prstGeom>
        </p:spPr>
        <p:txBody>
          <a:bodyPr anchor="ctr"/>
          <a:lstStyle>
            <a:defPPr>
              <a:defRPr lang="en-US"/>
            </a:defPPr>
            <a:lvl1pPr marL="0" algn="ctr" defTabSz="457200" rtl="0" eaLnBrk="1" latinLnBrk="0" hangingPunct="1">
              <a:defRPr sz="1000" kern="1200">
                <a:solidFill>
                  <a:srgbClr val="262626"/>
                </a:solidFill>
                <a:latin typeface="+mn-lt"/>
                <a:ea typeface="+mn-ea"/>
                <a:cs typeface="Arial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fld id="{55525A09-690B-0146-A49A-7608C79B0289}" type="datetime1">
              <a:rPr lang="en-US" smtClean="0"/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t>11/26/2013</a:t>
            </a:fld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>
            <a:off x="8839200" y="0"/>
            <a:ext cx="304800" cy="1524000"/>
          </a:xfrm>
          <a:prstGeom prst="rect">
            <a:avLst/>
          </a:prstGeom>
          <a:solidFill>
            <a:srgbClr val="D81E05"/>
          </a:solidFill>
          <a:ln w="1905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srgbClr val="FFFFFF"/>
              </a:solidFill>
              <a:ea typeface="ＭＳ Ｐゴシック" pitchFamily="-106" charset="-128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8839200" y="1524000"/>
            <a:ext cx="304800" cy="1524000"/>
          </a:xfrm>
          <a:prstGeom prst="rect">
            <a:avLst/>
          </a:prstGeom>
          <a:solidFill>
            <a:srgbClr val="E81E29"/>
          </a:solidFill>
          <a:ln w="1905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srgbClr val="FFFFFF"/>
              </a:solidFill>
              <a:ea typeface="ＭＳ Ｐゴシック" pitchFamily="-106" charset="-128"/>
            </a:endParaRPr>
          </a:p>
        </p:txBody>
      </p:sp>
      <p:sp>
        <p:nvSpPr>
          <p:cNvPr id="14" name="Slide Number Placeholder 5"/>
          <p:cNvSpPr txBox="1">
            <a:spLocks/>
          </p:cNvSpPr>
          <p:nvPr/>
        </p:nvSpPr>
        <p:spPr>
          <a:xfrm>
            <a:off x="7010400" y="6356350"/>
            <a:ext cx="2133600" cy="365125"/>
          </a:xfrm>
          <a:prstGeom prst="rect">
            <a:avLst/>
          </a:prstGeom>
        </p:spPr>
        <p:txBody>
          <a:bodyPr anchor="ctr"/>
          <a:lstStyle>
            <a:defPPr>
              <a:defRPr lang="en-US"/>
            </a:defPPr>
            <a:lvl1pPr marL="0" algn="r" defTabSz="457200" rtl="0" eaLnBrk="1" latinLnBrk="0" hangingPunct="1">
              <a:defRPr sz="1000" kern="1200">
                <a:solidFill>
                  <a:srgbClr val="FFFFFF"/>
                </a:solidFill>
                <a:latin typeface="Calibri" charset="0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fld id="{C39BDE62-F34D-6A43-9EFD-03DBF54AC968}" type="slidenum">
              <a:rPr lang="en-US" smtClean="0"/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en-US" dirty="0"/>
          </a:p>
        </p:txBody>
      </p:sp>
      <p:sp>
        <p:nvSpPr>
          <p:cNvPr id="15" name="Rectangle 14"/>
          <p:cNvSpPr/>
          <p:nvPr/>
        </p:nvSpPr>
        <p:spPr>
          <a:xfrm>
            <a:off x="8839200" y="1524000"/>
            <a:ext cx="304800" cy="5334000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50000"/>
                </a:schemeClr>
              </a:gs>
              <a:gs pos="100000">
                <a:schemeClr val="bg1"/>
              </a:gs>
            </a:gsLst>
            <a:lin ang="13320000" scaled="0"/>
            <a:tileRect/>
          </a:gradFill>
          <a:ln w="1905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srgbClr val="FFFFFF"/>
              </a:solidFill>
              <a:ea typeface="ＭＳ Ｐゴシック" pitchFamily="-106" charset="-128"/>
            </a:endParaRPr>
          </a:p>
        </p:txBody>
      </p:sp>
      <p:sp>
        <p:nvSpPr>
          <p:cNvPr id="16" name="Rectangle 15"/>
          <p:cNvSpPr/>
          <p:nvPr/>
        </p:nvSpPr>
        <p:spPr>
          <a:xfrm flipV="1">
            <a:off x="0" y="1477963"/>
            <a:ext cx="1828800" cy="46037"/>
          </a:xfrm>
          <a:prstGeom prst="rect">
            <a:avLst/>
          </a:prstGeom>
          <a:solidFill>
            <a:srgbClr val="D81E05"/>
          </a:solidFill>
          <a:ln w="1905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srgbClr val="FFFFFF"/>
              </a:solidFill>
              <a:ea typeface="ＭＳ Ｐゴシック" pitchFamily="-106" charset="-128"/>
            </a:endParaRPr>
          </a:p>
        </p:txBody>
      </p:sp>
      <p:pic>
        <p:nvPicPr>
          <p:cNvPr id="17" name="Picture 17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6571" y="6323592"/>
            <a:ext cx="1197429" cy="3820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979230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0" r:id="rId1"/>
    <p:sldLayoutId id="2147483801" r:id="rId2"/>
    <p:sldLayoutId id="2147483802" r:id="rId3"/>
    <p:sldLayoutId id="2147483804" r:id="rId4"/>
    <p:sldLayoutId id="2147483805" r:id="rId5"/>
    <p:sldLayoutId id="2147483806" r:id="rId6"/>
    <p:sldLayoutId id="2147483807" r:id="rId7"/>
    <p:sldLayoutId id="2147483808" r:id="rId8"/>
    <p:sldLayoutId id="2147483809" r:id="rId9"/>
    <p:sldLayoutId id="2147483810" r:id="rId10"/>
    <p:sldLayoutId id="2147483811" r:id="rId11"/>
    <p:sldLayoutId id="2147483812" r:id="rId12"/>
    <p:sldLayoutId id="2147483813" r:id="rId13"/>
    <p:sldLayoutId id="2147483814" r:id="rId14"/>
  </p:sldLayoutIdLst>
  <p:timing>
    <p:tnLst>
      <p:par>
        <p:cTn id="1" dur="indefinite" restart="never" nodeType="tmRoot"/>
      </p:par>
    </p:tnLst>
  </p:timing>
  <p:txStyles>
    <p:titleStyle>
      <a:lvl1pPr algn="l" defTabSz="457200" rtl="0" eaLnBrk="1" fontAlgn="base" hangingPunct="1">
        <a:spcBef>
          <a:spcPct val="0"/>
        </a:spcBef>
        <a:spcAft>
          <a:spcPct val="0"/>
        </a:spcAft>
        <a:defRPr sz="4400" b="1" kern="1200">
          <a:solidFill>
            <a:schemeClr val="bg1"/>
          </a:solidFill>
          <a:latin typeface="Gotham Book"/>
          <a:ea typeface="ヒラギノ角ゴ Pro W3" charset="0"/>
          <a:cs typeface="Gotham Book"/>
        </a:defRPr>
      </a:lvl1pPr>
      <a:lvl2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Calibri" charset="0"/>
          <a:ea typeface="ヒラギノ角ゴ Pro W3" charset="0"/>
          <a:cs typeface="ヒラギノ角ゴ Pro W3" charset="0"/>
        </a:defRPr>
      </a:lvl2pPr>
      <a:lvl3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Calibri" charset="0"/>
          <a:ea typeface="ヒラギノ角ゴ Pro W3" charset="0"/>
          <a:cs typeface="ヒラギノ角ゴ Pro W3" charset="0"/>
        </a:defRPr>
      </a:lvl3pPr>
      <a:lvl4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Calibri" charset="0"/>
          <a:ea typeface="ヒラギノ角ゴ Pro W3" charset="0"/>
          <a:cs typeface="ヒラギノ角ゴ Pro W3" charset="0"/>
        </a:defRPr>
      </a:lvl4pPr>
      <a:lvl5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Calibri" charset="0"/>
          <a:ea typeface="ヒラギノ角ゴ Pro W3" charset="0"/>
          <a:cs typeface="ヒラギノ角ゴ Pro W3" charset="0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Calibri" charset="0"/>
          <a:ea typeface="ヒラギノ角ゴ Pro W3" charset="0"/>
          <a:cs typeface="ヒラギノ角ゴ Pro W3" charset="0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Calibri" charset="0"/>
          <a:ea typeface="ヒラギノ角ゴ Pro W3" charset="0"/>
          <a:cs typeface="ヒラギノ角ゴ Pro W3" charset="0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Calibri" charset="0"/>
          <a:ea typeface="ヒラギノ角ゴ Pro W3" charset="0"/>
          <a:cs typeface="ヒラギノ角ゴ Pro W3" charset="0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Calibri" charset="0"/>
          <a:ea typeface="ヒラギノ角ゴ Pro W3" charset="0"/>
          <a:cs typeface="ヒラギノ角ゴ Pro W3" charset="0"/>
        </a:defRPr>
      </a:lvl9pPr>
    </p:titleStyle>
    <p:bodyStyle>
      <a:lvl1pPr marL="457200" indent="-457200" algn="l" defTabSz="457200" rtl="0" eaLnBrk="1" fontAlgn="base" hangingPunct="1">
        <a:spcBef>
          <a:spcPct val="20000"/>
        </a:spcBef>
        <a:spcAft>
          <a:spcPct val="0"/>
        </a:spcAft>
        <a:buClr>
          <a:srgbClr val="D81E05"/>
        </a:buClr>
        <a:buFont typeface="Arial" charset="0"/>
        <a:buChar char="•"/>
        <a:defRPr sz="3000" kern="1200">
          <a:solidFill>
            <a:schemeClr val="tx1"/>
          </a:solidFill>
          <a:latin typeface="Gotham Book"/>
          <a:ea typeface="ヒラギノ角ゴ Pro W3" charset="0"/>
          <a:cs typeface="Gotham Book"/>
        </a:defRPr>
      </a:lvl1pPr>
      <a:lvl2pPr marL="914400" indent="-457200" algn="l" defTabSz="457200" rtl="0" eaLnBrk="1" fontAlgn="base" hangingPunct="1">
        <a:spcBef>
          <a:spcPct val="20000"/>
        </a:spcBef>
        <a:spcAft>
          <a:spcPct val="0"/>
        </a:spcAft>
        <a:buClr>
          <a:srgbClr val="D81E05"/>
        </a:buClr>
        <a:buFont typeface="Arial" charset="0"/>
        <a:buChar char="•"/>
        <a:defRPr sz="3000" kern="1200">
          <a:solidFill>
            <a:schemeClr val="tx1"/>
          </a:solidFill>
          <a:latin typeface="Gotham Book"/>
          <a:ea typeface="ヒラギノ角ゴ Pro W3" charset="0"/>
          <a:cs typeface="Gotham Book"/>
        </a:defRPr>
      </a:lvl2pPr>
      <a:lvl3pPr marL="1371600" indent="-457200" algn="l" defTabSz="457200" rtl="0" eaLnBrk="1" fontAlgn="base" hangingPunct="1">
        <a:spcBef>
          <a:spcPct val="20000"/>
        </a:spcBef>
        <a:spcAft>
          <a:spcPct val="0"/>
        </a:spcAft>
        <a:buClr>
          <a:srgbClr val="D81E05"/>
        </a:buClr>
        <a:buFont typeface="Arial" charset="0"/>
        <a:buChar char="•"/>
        <a:defRPr sz="3000" kern="1200">
          <a:solidFill>
            <a:schemeClr val="tx1"/>
          </a:solidFill>
          <a:latin typeface="Gotham Book"/>
          <a:ea typeface="ヒラギノ角ゴ Pro W3" charset="0"/>
          <a:cs typeface="Gotham Book"/>
        </a:defRPr>
      </a:lvl3pPr>
      <a:lvl4pPr marL="1828800" indent="-457200" algn="l" defTabSz="457200" rtl="0" eaLnBrk="1" fontAlgn="base" hangingPunct="1">
        <a:spcBef>
          <a:spcPct val="20000"/>
        </a:spcBef>
        <a:spcAft>
          <a:spcPct val="0"/>
        </a:spcAft>
        <a:buClr>
          <a:srgbClr val="D81E05"/>
        </a:buClr>
        <a:buFont typeface="Arial" charset="0"/>
        <a:buChar char="•"/>
        <a:defRPr sz="3000" kern="1200">
          <a:solidFill>
            <a:schemeClr val="tx1"/>
          </a:solidFill>
          <a:latin typeface="Gotham Book"/>
          <a:ea typeface="ヒラギノ角ゴ Pro W3" charset="0"/>
          <a:cs typeface="Gotham Book"/>
        </a:defRPr>
      </a:lvl4pPr>
      <a:lvl5pPr marL="2286000" indent="-457200" algn="l" defTabSz="457200" rtl="0" eaLnBrk="1" fontAlgn="base" hangingPunct="1">
        <a:spcBef>
          <a:spcPct val="20000"/>
        </a:spcBef>
        <a:spcAft>
          <a:spcPct val="0"/>
        </a:spcAft>
        <a:buClr>
          <a:srgbClr val="D81E05"/>
        </a:buClr>
        <a:buFont typeface="Arial" charset="0"/>
        <a:buChar char="•"/>
        <a:defRPr sz="3000" kern="1200">
          <a:solidFill>
            <a:schemeClr val="tx1"/>
          </a:solidFill>
          <a:latin typeface="Gotham Book"/>
          <a:ea typeface="ヒラギノ角ゴ Pro W3" charset="0"/>
          <a:cs typeface="Gotham Book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0" y="0"/>
            <a:ext cx="8839200" cy="8382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4" name="Rectangle 3"/>
          <p:cNvSpPr/>
          <p:nvPr userDrawn="1"/>
        </p:nvSpPr>
        <p:spPr>
          <a:xfrm flipH="1">
            <a:off x="0" y="0"/>
            <a:ext cx="8839200" cy="838200"/>
          </a:xfrm>
          <a:prstGeom prst="rect">
            <a:avLst/>
          </a:prstGeom>
          <a:gradFill flip="none" rotWithShape="1">
            <a:gsLst>
              <a:gs pos="0">
                <a:schemeClr val="tx1">
                  <a:lumMod val="85000"/>
                  <a:lumOff val="15000"/>
                </a:schemeClr>
              </a:gs>
              <a:gs pos="100000">
                <a:schemeClr val="tx1">
                  <a:lumMod val="65000"/>
                  <a:lumOff val="35000"/>
                </a:schemeClr>
              </a:gs>
            </a:gsLst>
            <a:lin ang="13860000" scaled="0"/>
            <a:tileRect/>
          </a:gradFill>
          <a:ln w="1905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/>
            <a:endParaRPr lang="en-US" sz="3200" dirty="0">
              <a:solidFill>
                <a:schemeClr val="bg1"/>
              </a:solidFill>
              <a:ea typeface="ＭＳ Ｐゴシック" pitchFamily="-106" charset="-128"/>
            </a:endParaRPr>
          </a:p>
        </p:txBody>
      </p:sp>
      <p:sp>
        <p:nvSpPr>
          <p:cNvPr id="5" name="Rectangle 4"/>
          <p:cNvSpPr/>
          <p:nvPr userDrawn="1"/>
        </p:nvSpPr>
        <p:spPr>
          <a:xfrm>
            <a:off x="8839200" y="0"/>
            <a:ext cx="304800" cy="838200"/>
          </a:xfrm>
          <a:prstGeom prst="rect">
            <a:avLst/>
          </a:prstGeom>
          <a:solidFill>
            <a:srgbClr val="E81E29"/>
          </a:solidFill>
          <a:ln w="1905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sz="1800" dirty="0">
              <a:solidFill>
                <a:srgbClr val="FFFFFF"/>
              </a:solidFill>
              <a:ea typeface="ＭＳ Ｐゴシック" pitchFamily="-106" charset="-128"/>
            </a:endParaRPr>
          </a:p>
        </p:txBody>
      </p:sp>
      <p:sp>
        <p:nvSpPr>
          <p:cNvPr id="6" name="Rectangle 5"/>
          <p:cNvSpPr/>
          <p:nvPr userDrawn="1"/>
        </p:nvSpPr>
        <p:spPr>
          <a:xfrm>
            <a:off x="8839200" y="838200"/>
            <a:ext cx="304800" cy="6019800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50000"/>
                </a:schemeClr>
              </a:gs>
              <a:gs pos="100000">
                <a:schemeClr val="bg1"/>
              </a:gs>
            </a:gsLst>
            <a:lin ang="13320000" scaled="0"/>
            <a:tileRect/>
          </a:gradFill>
          <a:ln w="1905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sz="1800" dirty="0">
              <a:solidFill>
                <a:srgbClr val="FFFFFF"/>
              </a:solidFill>
              <a:ea typeface="ＭＳ Ｐゴシック" pitchFamily="-106" charset="-128"/>
            </a:endParaRPr>
          </a:p>
        </p:txBody>
      </p:sp>
      <p:sp>
        <p:nvSpPr>
          <p:cNvPr id="7" name="Rectangle 6"/>
          <p:cNvSpPr/>
          <p:nvPr userDrawn="1"/>
        </p:nvSpPr>
        <p:spPr>
          <a:xfrm flipV="1">
            <a:off x="0" y="786939"/>
            <a:ext cx="1828800" cy="46037"/>
          </a:xfrm>
          <a:prstGeom prst="rect">
            <a:avLst/>
          </a:prstGeom>
          <a:solidFill>
            <a:srgbClr val="E81E29"/>
          </a:solidFill>
          <a:ln w="1905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sz="1800" dirty="0">
              <a:solidFill>
                <a:srgbClr val="FFFFFF"/>
              </a:solidFill>
              <a:ea typeface="ＭＳ Ｐゴシック" pitchFamily="-106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5170416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8" r:id="rId1"/>
    <p:sldLayoutId id="2147483829" r:id="rId2"/>
    <p:sldLayoutId id="2147483830" r:id="rId3"/>
    <p:sldLayoutId id="2147483831" r:id="rId4"/>
    <p:sldLayoutId id="2147483832" r:id="rId5"/>
    <p:sldLayoutId id="2147483833" r:id="rId6"/>
    <p:sldLayoutId id="2147483834" r:id="rId7"/>
    <p:sldLayoutId id="2147483835" r:id="rId8"/>
    <p:sldLayoutId id="2147483836" r:id="rId9"/>
    <p:sldLayoutId id="2147483837" r:id="rId10"/>
    <p:sldLayoutId id="2147483838" r:id="rId11"/>
    <p:sldLayoutId id="2147483839" r:id="rId12"/>
    <p:sldLayoutId id="2147483840" r:id="rId13"/>
    <p:sldLayoutId id="2147483841" r:id="rId14"/>
    <p:sldLayoutId id="2147483842" r:id="rId15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0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8.xml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3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ctrTitle"/>
          </p:nvPr>
        </p:nvSpPr>
        <p:spPr>
          <a:xfrm>
            <a:off x="531693" y="2653633"/>
            <a:ext cx="7772400" cy="711868"/>
          </a:xfrm>
        </p:spPr>
        <p:txBody>
          <a:bodyPr/>
          <a:lstStyle/>
          <a:p>
            <a:r>
              <a:rPr lang="en-US" dirty="0" smtClean="0"/>
              <a:t>&lt;Replace with Session Title&gt;</a:t>
            </a:r>
            <a:endParaRPr lang="en-US" dirty="0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1"/>
          </p:nvPr>
        </p:nvSpPr>
        <p:spPr>
          <a:xfrm>
            <a:off x="531693" y="142878"/>
            <a:ext cx="2300407" cy="1774824"/>
          </a:xfrm>
        </p:spPr>
      </p:sp>
      <p:sp>
        <p:nvSpPr>
          <p:cNvPr id="8" name="Title 5"/>
          <p:cNvSpPr txBox="1">
            <a:spLocks/>
          </p:cNvSpPr>
          <p:nvPr/>
        </p:nvSpPr>
        <p:spPr bwMode="auto">
          <a:xfrm>
            <a:off x="607893" y="3365500"/>
            <a:ext cx="7772400" cy="14477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>
            <a:lvl1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3400" b="1" kern="1200">
                <a:solidFill>
                  <a:srgbClr val="FFFFFF"/>
                </a:solidFill>
                <a:latin typeface="GoTHAM BOOK"/>
                <a:ea typeface="ヒラギノ角ゴ Pro W3" charset="0"/>
                <a:cs typeface="GoTHAM BOOK"/>
              </a:defRPr>
            </a:lvl1pPr>
            <a:lvl2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bg1"/>
                </a:solidFill>
                <a:latin typeface="Calibri" charset="0"/>
                <a:ea typeface="ヒラギノ角ゴ Pro W3" charset="0"/>
                <a:cs typeface="ヒラギノ角ゴ Pro W3" charset="0"/>
              </a:defRPr>
            </a:lvl2pPr>
            <a:lvl3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bg1"/>
                </a:solidFill>
                <a:latin typeface="Calibri" charset="0"/>
                <a:ea typeface="ヒラギノ角ゴ Pro W3" charset="0"/>
                <a:cs typeface="ヒラギノ角ゴ Pro W3" charset="0"/>
              </a:defRPr>
            </a:lvl3pPr>
            <a:lvl4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bg1"/>
                </a:solidFill>
                <a:latin typeface="Calibri" charset="0"/>
                <a:ea typeface="ヒラギノ角ゴ Pro W3" charset="0"/>
                <a:cs typeface="ヒラギノ角ゴ Pro W3" charset="0"/>
              </a:defRPr>
            </a:lvl4pPr>
            <a:lvl5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bg1"/>
                </a:solidFill>
                <a:latin typeface="Calibri" charset="0"/>
                <a:ea typeface="ヒラギノ角ゴ Pro W3" charset="0"/>
                <a:cs typeface="ヒラギノ角ゴ Pro W3" charset="0"/>
              </a:defRPr>
            </a:lvl5pPr>
            <a:lvl6pPr marL="457200"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bg1"/>
                </a:solidFill>
                <a:latin typeface="Calibri" charset="0"/>
                <a:ea typeface="ヒラギノ角ゴ Pro W3" charset="0"/>
                <a:cs typeface="ヒラギノ角ゴ Pro W3" charset="0"/>
              </a:defRPr>
            </a:lvl6pPr>
            <a:lvl7pPr marL="914400"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bg1"/>
                </a:solidFill>
                <a:latin typeface="Calibri" charset="0"/>
                <a:ea typeface="ヒラギノ角ゴ Pro W3" charset="0"/>
                <a:cs typeface="ヒラギノ角ゴ Pro W3" charset="0"/>
              </a:defRPr>
            </a:lvl7pPr>
            <a:lvl8pPr marL="1371600"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bg1"/>
                </a:solidFill>
                <a:latin typeface="Calibri" charset="0"/>
                <a:ea typeface="ヒラギノ角ゴ Pro W3" charset="0"/>
                <a:cs typeface="ヒラギノ角ゴ Pro W3" charset="0"/>
              </a:defRPr>
            </a:lvl8pPr>
            <a:lvl9pPr marL="1828800"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bg1"/>
                </a:solidFill>
                <a:latin typeface="Calibri" charset="0"/>
                <a:ea typeface="ヒラギノ角ゴ Pro W3" charset="0"/>
                <a:cs typeface="ヒラギノ角ゴ Pro W3" charset="0"/>
              </a:defRPr>
            </a:lvl9pPr>
          </a:lstStyle>
          <a:p>
            <a:r>
              <a:rPr lang="en-US" sz="2400" dirty="0" smtClean="0"/>
              <a:t>&lt;Name, Title&gt;</a:t>
            </a:r>
          </a:p>
          <a:p>
            <a:r>
              <a:rPr lang="en-US" sz="2400" dirty="0" smtClean="0"/>
              <a:t>&lt;Company&gt;</a:t>
            </a:r>
            <a:endParaRPr lang="en-US" sz="2400" dirty="0"/>
          </a:p>
          <a:p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4758227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1"/>
          </p:nvPr>
        </p:nvSpPr>
        <p:spPr>
          <a:xfrm>
            <a:off x="1761068" y="1557867"/>
            <a:ext cx="5122332" cy="3014133"/>
          </a:xfrm>
        </p:spPr>
      </p:sp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0" y="0"/>
            <a:ext cx="8839200" cy="838200"/>
          </a:xfrm>
        </p:spPr>
        <p:txBody>
          <a:bodyPr>
            <a:normAutofit/>
          </a:bodyPr>
          <a:lstStyle/>
          <a:p>
            <a:pPr algn="l"/>
            <a:r>
              <a:rPr lang="en-US" sz="3600" dirty="0" smtClean="0">
                <a:solidFill>
                  <a:schemeClr val="bg1"/>
                </a:solidFill>
                <a:latin typeface="Gotham Book"/>
                <a:cs typeface="Gotham Book"/>
              </a:rPr>
              <a:t>Thank You!</a:t>
            </a:r>
            <a:endParaRPr lang="en-US" sz="3600" dirty="0">
              <a:solidFill>
                <a:schemeClr val="bg1"/>
              </a:solidFill>
              <a:latin typeface="Gotham Book"/>
              <a:cs typeface="Gotham Book"/>
            </a:endParaRPr>
          </a:p>
        </p:txBody>
      </p:sp>
    </p:spTree>
    <p:extLst>
      <p:ext uri="{BB962C8B-B14F-4D97-AF65-F5344CB8AC3E}">
        <p14:creationId xmlns:p14="http://schemas.microsoft.com/office/powerpoint/2010/main" val="7561640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458941" y="1186569"/>
            <a:ext cx="79283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CC0000"/>
                </a:solidFill>
              </a:rPr>
              <a:t>Cloud Primer: Is the Cloud a Good Fit for your Business? </a:t>
            </a:r>
            <a:endParaRPr lang="en-US" sz="2400" b="1" dirty="0">
              <a:solidFill>
                <a:srgbClr val="CC0000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592458" y="1648234"/>
            <a:ext cx="704498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Wingdings" pitchFamily="2" charset="2"/>
              <a:buChar char=""/>
            </a:pPr>
            <a:r>
              <a:rPr lang="en-US" sz="2000" dirty="0" smtClean="0"/>
              <a:t>What are the components of the cloud ecosystem? </a:t>
            </a:r>
          </a:p>
          <a:p>
            <a:pPr marL="342900" indent="-342900">
              <a:buFont typeface="Wingdings" pitchFamily="2" charset="2"/>
              <a:buChar char=""/>
            </a:pPr>
            <a:r>
              <a:rPr lang="en-US" sz="2000" dirty="0" smtClean="0"/>
              <a:t>What are the typical stages of cloud adoption?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58941" y="2591095"/>
            <a:ext cx="767606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CC0000"/>
                </a:solidFill>
              </a:rPr>
              <a:t>Cloud Considerations and Decision Factors</a:t>
            </a:r>
            <a:endParaRPr lang="en-US" sz="2400" b="1" dirty="0">
              <a:solidFill>
                <a:srgbClr val="CC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92458" y="4537387"/>
            <a:ext cx="669121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CC0000"/>
                </a:solidFill>
              </a:rPr>
              <a:t>Questions to Ask Before Buying</a:t>
            </a:r>
            <a:endParaRPr lang="en-US" sz="2400" b="1" dirty="0">
              <a:solidFill>
                <a:srgbClr val="CC0000"/>
              </a:solidFill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529014" y="4999052"/>
            <a:ext cx="7788165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Wingdings" pitchFamily="2" charset="2"/>
              <a:buChar char="à"/>
            </a:pPr>
            <a:r>
              <a:rPr lang="en-US" sz="2000" dirty="0" smtClean="0"/>
              <a:t>What </a:t>
            </a:r>
            <a:r>
              <a:rPr lang="en-US" sz="2000" dirty="0"/>
              <a:t>discussions should take place </a:t>
            </a:r>
            <a:r>
              <a:rPr lang="en-US" sz="2000" dirty="0" smtClean="0"/>
              <a:t>with cloud service providers, solution providers or internal staff to get maximum return from your investment?</a:t>
            </a:r>
            <a:endParaRPr lang="en-US" sz="2000" dirty="0"/>
          </a:p>
        </p:txBody>
      </p:sp>
      <p:sp>
        <p:nvSpPr>
          <p:cNvPr id="18" name="Rectangle 17"/>
          <p:cNvSpPr/>
          <p:nvPr/>
        </p:nvSpPr>
        <p:spPr>
          <a:xfrm>
            <a:off x="592458" y="3064448"/>
            <a:ext cx="795245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Wingdings" pitchFamily="2" charset="2"/>
              <a:buChar char="à"/>
            </a:pPr>
            <a:r>
              <a:rPr lang="en-US" sz="2000" dirty="0" smtClean="0"/>
              <a:t>What are the key value propositions of the cloud? And, what are the cautionary factors that must be evaluated?</a:t>
            </a:r>
          </a:p>
          <a:p>
            <a:pPr marL="342900" indent="-342900">
              <a:buFont typeface="Wingdings" pitchFamily="2" charset="2"/>
              <a:buChar char="à"/>
            </a:pPr>
            <a:r>
              <a:rPr lang="en-US" sz="2000" dirty="0" smtClean="0"/>
              <a:t>Self-assessment</a:t>
            </a:r>
            <a:r>
              <a:rPr lang="en-US" sz="2000" dirty="0"/>
              <a:t>: what are your organization’s priorities and how do they map to cloud solutions? 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On tap today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249655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7328" y="3373440"/>
            <a:ext cx="1944687" cy="3054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27625" y="3373440"/>
            <a:ext cx="1944687" cy="3054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29340"/>
            <a:ext cx="8962571" cy="813933"/>
          </a:xfrm>
        </p:spPr>
        <p:txBody>
          <a:bodyPr>
            <a:noAutofit/>
          </a:bodyPr>
          <a:lstStyle/>
          <a:p>
            <a:pPr algn="l"/>
            <a:r>
              <a:rPr lang="en-US" sz="3600" dirty="0" smtClean="0"/>
              <a:t>Top level overview of IT operating models</a:t>
            </a:r>
            <a:endParaRPr lang="en-US" sz="3600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79261" y="1896573"/>
            <a:ext cx="1754957" cy="1322879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31071" y="1336276"/>
            <a:ext cx="2837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/>
              <a:t>On-premise Model</a:t>
            </a:r>
            <a:endParaRPr lang="en-US" sz="24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2947301" y="1336278"/>
            <a:ext cx="33171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solidFill>
                  <a:srgbClr val="000000"/>
                </a:solidFill>
              </a:rPr>
              <a:t>Cloud Exclusive Model</a:t>
            </a:r>
            <a:endParaRPr lang="en-US" sz="2400" b="1" dirty="0">
              <a:solidFill>
                <a:srgbClr val="000000"/>
              </a:solidFill>
            </a:endParaRPr>
          </a:p>
        </p:txBody>
      </p:sp>
      <p:sp>
        <p:nvSpPr>
          <p:cNvPr id="14" name="Rounded Rectangle 13"/>
          <p:cNvSpPr/>
          <p:nvPr/>
        </p:nvSpPr>
        <p:spPr>
          <a:xfrm>
            <a:off x="348584" y="5349691"/>
            <a:ext cx="914881" cy="338666"/>
          </a:xfrm>
          <a:prstGeom prst="roundRect">
            <a:avLst/>
          </a:prstGeom>
          <a:solidFill>
            <a:srgbClr val="CC0000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/>
              <a:t>Servers</a:t>
            </a:r>
            <a:endParaRPr lang="en-US" sz="1600" dirty="0"/>
          </a:p>
        </p:txBody>
      </p:sp>
      <p:sp>
        <p:nvSpPr>
          <p:cNvPr id="15" name="Rounded Rectangle 14"/>
          <p:cNvSpPr/>
          <p:nvPr/>
        </p:nvSpPr>
        <p:spPr>
          <a:xfrm>
            <a:off x="806265" y="4672136"/>
            <a:ext cx="914400" cy="338666"/>
          </a:xfrm>
          <a:prstGeom prst="roundRect">
            <a:avLst/>
          </a:prstGeom>
          <a:solidFill>
            <a:srgbClr val="CC0000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/>
              <a:t>Storage</a:t>
            </a:r>
            <a:endParaRPr lang="en-US" sz="1600" dirty="0"/>
          </a:p>
        </p:txBody>
      </p:sp>
      <p:sp>
        <p:nvSpPr>
          <p:cNvPr id="16" name="Rounded Rectangle 15"/>
          <p:cNvSpPr/>
          <p:nvPr/>
        </p:nvSpPr>
        <p:spPr>
          <a:xfrm>
            <a:off x="348584" y="3907839"/>
            <a:ext cx="1225911" cy="338666"/>
          </a:xfrm>
          <a:prstGeom prst="roundRect">
            <a:avLst/>
          </a:prstGeom>
          <a:solidFill>
            <a:srgbClr val="CC0000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/>
              <a:t>Applications</a:t>
            </a:r>
            <a:endParaRPr lang="en-US" sz="1600" dirty="0"/>
          </a:p>
        </p:txBody>
      </p:sp>
      <p:sp>
        <p:nvSpPr>
          <p:cNvPr id="18" name="Rounded Rectangle 17"/>
          <p:cNvSpPr/>
          <p:nvPr/>
        </p:nvSpPr>
        <p:spPr>
          <a:xfrm>
            <a:off x="1458189" y="5729154"/>
            <a:ext cx="914400" cy="338666"/>
          </a:xfrm>
          <a:prstGeom prst="roundRect">
            <a:avLst/>
          </a:prstGeom>
          <a:solidFill>
            <a:srgbClr val="CC0000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/>
              <a:t>Systems</a:t>
            </a:r>
            <a:endParaRPr lang="en-US" sz="1600" dirty="0"/>
          </a:p>
        </p:txBody>
      </p:sp>
      <p:sp>
        <p:nvSpPr>
          <p:cNvPr id="25" name="Rounded Rectangle 24"/>
          <p:cNvSpPr/>
          <p:nvPr/>
        </p:nvSpPr>
        <p:spPr>
          <a:xfrm>
            <a:off x="3405012" y="1959466"/>
            <a:ext cx="1351728" cy="338666"/>
          </a:xfrm>
          <a:prstGeom prst="roundRect">
            <a:avLst/>
          </a:prstGeom>
          <a:solidFill>
            <a:srgbClr val="CC0000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/>
              <a:t>Applications</a:t>
            </a:r>
            <a:endParaRPr lang="en-US" sz="1600" dirty="0"/>
          </a:p>
        </p:txBody>
      </p:sp>
      <p:sp>
        <p:nvSpPr>
          <p:cNvPr id="27" name="Rounded Rectangle 26"/>
          <p:cNvSpPr/>
          <p:nvPr/>
        </p:nvSpPr>
        <p:spPr>
          <a:xfrm>
            <a:off x="4747093" y="2265104"/>
            <a:ext cx="914400" cy="338666"/>
          </a:xfrm>
          <a:prstGeom prst="roundRect">
            <a:avLst/>
          </a:prstGeom>
          <a:solidFill>
            <a:srgbClr val="CC0000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/>
              <a:t>Storage</a:t>
            </a:r>
            <a:endParaRPr lang="en-US" sz="1600" dirty="0"/>
          </a:p>
        </p:txBody>
      </p:sp>
      <p:sp>
        <p:nvSpPr>
          <p:cNvPr id="28" name="Rounded Rectangle 27"/>
          <p:cNvSpPr/>
          <p:nvPr/>
        </p:nvSpPr>
        <p:spPr>
          <a:xfrm>
            <a:off x="3639518" y="2558013"/>
            <a:ext cx="914400" cy="338666"/>
          </a:xfrm>
          <a:prstGeom prst="roundRect">
            <a:avLst/>
          </a:prstGeom>
          <a:solidFill>
            <a:srgbClr val="CC0000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/>
              <a:t>Servers</a:t>
            </a:r>
            <a:endParaRPr lang="en-US" sz="1600" dirty="0"/>
          </a:p>
        </p:txBody>
      </p:sp>
      <p:pic>
        <p:nvPicPr>
          <p:cNvPr id="29" name="Picture 2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2192" y="1952099"/>
            <a:ext cx="1754957" cy="1322879"/>
          </a:xfrm>
          <a:prstGeom prst="rect">
            <a:avLst/>
          </a:prstGeom>
        </p:spPr>
      </p:pic>
      <p:sp>
        <p:nvSpPr>
          <p:cNvPr id="34" name="Rounded Rectangle 33"/>
          <p:cNvSpPr/>
          <p:nvPr/>
        </p:nvSpPr>
        <p:spPr>
          <a:xfrm>
            <a:off x="4677189" y="2768570"/>
            <a:ext cx="914400" cy="338666"/>
          </a:xfrm>
          <a:prstGeom prst="roundRect">
            <a:avLst/>
          </a:prstGeom>
          <a:solidFill>
            <a:srgbClr val="CC0000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/>
              <a:t>Systems</a:t>
            </a:r>
            <a:endParaRPr lang="en-US" sz="1600" dirty="0"/>
          </a:p>
        </p:txBody>
      </p:sp>
      <p:sp>
        <p:nvSpPr>
          <p:cNvPr id="26" name="TextBox 25"/>
          <p:cNvSpPr txBox="1"/>
          <p:nvPr/>
        </p:nvSpPr>
        <p:spPr>
          <a:xfrm>
            <a:off x="6567510" y="1336277"/>
            <a:ext cx="20788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solidFill>
                  <a:srgbClr val="000000"/>
                </a:solidFill>
              </a:rPr>
              <a:t>Hybrid Model</a:t>
            </a:r>
            <a:endParaRPr lang="en-US" sz="2400" b="1" dirty="0">
              <a:solidFill>
                <a:srgbClr val="000000"/>
              </a:solidFill>
            </a:endParaRPr>
          </a:p>
        </p:txBody>
      </p:sp>
      <p:pic>
        <p:nvPicPr>
          <p:cNvPr id="36" name="Picture 3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29464" y="1896573"/>
            <a:ext cx="1754957" cy="1322879"/>
          </a:xfrm>
          <a:prstGeom prst="rect">
            <a:avLst/>
          </a:prstGeom>
        </p:spPr>
      </p:pic>
      <p:sp>
        <p:nvSpPr>
          <p:cNvPr id="37" name="Rounded Rectangle 36"/>
          <p:cNvSpPr/>
          <p:nvPr/>
        </p:nvSpPr>
        <p:spPr>
          <a:xfrm>
            <a:off x="6502400" y="2274873"/>
            <a:ext cx="1337984" cy="338666"/>
          </a:xfrm>
          <a:prstGeom prst="roundRect">
            <a:avLst/>
          </a:prstGeom>
          <a:solidFill>
            <a:srgbClr val="CC0000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/>
              <a:t>Applications</a:t>
            </a:r>
            <a:endParaRPr lang="en-US" sz="1600" dirty="0"/>
          </a:p>
        </p:txBody>
      </p:sp>
      <p:sp>
        <p:nvSpPr>
          <p:cNvPr id="38" name="Rounded Rectangle 37"/>
          <p:cNvSpPr/>
          <p:nvPr/>
        </p:nvSpPr>
        <p:spPr>
          <a:xfrm>
            <a:off x="7499969" y="2761203"/>
            <a:ext cx="914400" cy="338666"/>
          </a:xfrm>
          <a:prstGeom prst="roundRect">
            <a:avLst/>
          </a:prstGeom>
          <a:solidFill>
            <a:srgbClr val="CC0000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/>
              <a:t>Storage</a:t>
            </a:r>
            <a:endParaRPr lang="en-US" sz="1600" dirty="0"/>
          </a:p>
        </p:txBody>
      </p:sp>
      <p:sp>
        <p:nvSpPr>
          <p:cNvPr id="43" name="Rounded Rectangle 42"/>
          <p:cNvSpPr/>
          <p:nvPr/>
        </p:nvSpPr>
        <p:spPr>
          <a:xfrm>
            <a:off x="6692062" y="5349691"/>
            <a:ext cx="914881" cy="338666"/>
          </a:xfrm>
          <a:prstGeom prst="roundRect">
            <a:avLst/>
          </a:prstGeom>
          <a:solidFill>
            <a:srgbClr val="CC0000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/>
              <a:t>Servers</a:t>
            </a:r>
            <a:endParaRPr lang="en-US" sz="1600" dirty="0"/>
          </a:p>
        </p:txBody>
      </p:sp>
      <p:sp>
        <p:nvSpPr>
          <p:cNvPr id="44" name="Rounded Rectangle 43"/>
          <p:cNvSpPr/>
          <p:nvPr/>
        </p:nvSpPr>
        <p:spPr>
          <a:xfrm>
            <a:off x="7149743" y="4672136"/>
            <a:ext cx="914400" cy="338666"/>
          </a:xfrm>
          <a:prstGeom prst="roundRect">
            <a:avLst/>
          </a:prstGeom>
          <a:solidFill>
            <a:srgbClr val="CC0000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/>
              <a:t>Storage</a:t>
            </a:r>
            <a:endParaRPr lang="en-US" sz="1600" dirty="0"/>
          </a:p>
        </p:txBody>
      </p:sp>
      <p:sp>
        <p:nvSpPr>
          <p:cNvPr id="45" name="Rounded Rectangle 44"/>
          <p:cNvSpPr/>
          <p:nvPr/>
        </p:nvSpPr>
        <p:spPr>
          <a:xfrm>
            <a:off x="6692062" y="3907839"/>
            <a:ext cx="1225911" cy="338666"/>
          </a:xfrm>
          <a:prstGeom prst="roundRect">
            <a:avLst/>
          </a:prstGeom>
          <a:solidFill>
            <a:srgbClr val="CC0000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/>
              <a:t>Applications</a:t>
            </a:r>
            <a:endParaRPr lang="en-US" sz="1600" dirty="0"/>
          </a:p>
        </p:txBody>
      </p:sp>
      <p:sp>
        <p:nvSpPr>
          <p:cNvPr id="46" name="Rounded Rectangle 45"/>
          <p:cNvSpPr/>
          <p:nvPr/>
        </p:nvSpPr>
        <p:spPr>
          <a:xfrm>
            <a:off x="7801907" y="5729154"/>
            <a:ext cx="914400" cy="338666"/>
          </a:xfrm>
          <a:prstGeom prst="roundRect">
            <a:avLst/>
          </a:prstGeom>
          <a:solidFill>
            <a:srgbClr val="CC0000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/>
              <a:t>Systems</a:t>
            </a:r>
            <a:endParaRPr lang="en-US" sz="1600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52163" y="3374256"/>
            <a:ext cx="1945074" cy="30527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058045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838214861"/>
              </p:ext>
            </p:extLst>
          </p:nvPr>
        </p:nvGraphicFramePr>
        <p:xfrm>
          <a:off x="454978" y="1069169"/>
          <a:ext cx="8007006" cy="554329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Typical cloud adoption progression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139446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Pentagon 49"/>
          <p:cNvSpPr/>
          <p:nvPr/>
        </p:nvSpPr>
        <p:spPr>
          <a:xfrm>
            <a:off x="479979" y="5052032"/>
            <a:ext cx="2584444" cy="1227667"/>
          </a:xfrm>
          <a:prstGeom prst="homePlate">
            <a:avLst/>
          </a:prstGeom>
          <a:solidFill>
            <a:srgbClr val="CC0000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0">
            <a:scrgbClr r="0" g="0" b="0"/>
          </a:lnRef>
          <a:fillRef idx="3">
            <a:scrgbClr r="0" g="0" b="0"/>
          </a:fillRef>
          <a:effectRef idx="2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Pentagon 12"/>
          <p:cNvSpPr/>
          <p:nvPr/>
        </p:nvSpPr>
        <p:spPr>
          <a:xfrm>
            <a:off x="479979" y="1642036"/>
            <a:ext cx="2584444" cy="1227667"/>
          </a:xfrm>
          <a:prstGeom prst="homePlate">
            <a:avLst/>
          </a:prstGeom>
          <a:solidFill>
            <a:srgbClr val="CC0000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0">
            <a:scrgbClr r="0" g="0" b="0"/>
          </a:lnRef>
          <a:fillRef idx="3">
            <a:scrgbClr r="0" g="0" b="0"/>
          </a:fillRef>
          <a:effectRef idx="2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96762" y="129495"/>
            <a:ext cx="8962571" cy="813933"/>
          </a:xfrm>
        </p:spPr>
        <p:txBody>
          <a:bodyPr>
            <a:noAutofit/>
          </a:bodyPr>
          <a:lstStyle/>
          <a:p>
            <a:r>
              <a:rPr lang="en-US" sz="3600" dirty="0" smtClean="0"/>
              <a:t>A simplified </a:t>
            </a:r>
            <a:r>
              <a:rPr lang="en-US" dirty="0"/>
              <a:t>l</a:t>
            </a:r>
            <a:r>
              <a:rPr lang="en-US" sz="3600" dirty="0" smtClean="0"/>
              <a:t>ook at the cloud ecosystem</a:t>
            </a:r>
            <a:endParaRPr lang="en-US" sz="3600" dirty="0"/>
          </a:p>
        </p:txBody>
      </p:sp>
      <p:sp>
        <p:nvSpPr>
          <p:cNvPr id="6" name="TextBox 5"/>
          <p:cNvSpPr txBox="1"/>
          <p:nvPr/>
        </p:nvSpPr>
        <p:spPr>
          <a:xfrm>
            <a:off x="550131" y="5278358"/>
            <a:ext cx="20425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chemeClr val="bg1"/>
                </a:solidFill>
              </a:rPr>
              <a:t>IT Foundation &amp; Infrastructure </a:t>
            </a:r>
            <a:endParaRPr lang="en-US" sz="2000" b="1" dirty="0">
              <a:solidFill>
                <a:schemeClr val="bg1"/>
              </a:solidFill>
            </a:endParaRPr>
          </a:p>
        </p:txBody>
      </p:sp>
      <p:sp>
        <p:nvSpPr>
          <p:cNvPr id="49" name="Pentagon 48"/>
          <p:cNvSpPr/>
          <p:nvPr/>
        </p:nvSpPr>
        <p:spPr>
          <a:xfrm>
            <a:off x="479979" y="3331947"/>
            <a:ext cx="2584444" cy="1227667"/>
          </a:xfrm>
          <a:prstGeom prst="homePlate">
            <a:avLst/>
          </a:prstGeom>
          <a:solidFill>
            <a:srgbClr val="CC0000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0">
            <a:scrgbClr r="0" g="0" b="0"/>
          </a:lnRef>
          <a:fillRef idx="3">
            <a:scrgbClr r="0" g="0" b="0"/>
          </a:fillRef>
          <a:effectRef idx="2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552489" y="3437948"/>
            <a:ext cx="223253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chemeClr val="bg1"/>
                </a:solidFill>
              </a:rPr>
              <a:t>Software, Systems &amp; Devices Used by Employees </a:t>
            </a:r>
            <a:endParaRPr lang="en-US" sz="2000" b="1" dirty="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807747" y="1742928"/>
            <a:ext cx="221600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chemeClr val="bg1"/>
                </a:solidFill>
              </a:rPr>
              <a:t>Software &amp; Systems Used by Customers</a:t>
            </a:r>
            <a:endParaRPr lang="en-US" sz="2000" b="1" dirty="0">
              <a:solidFill>
                <a:schemeClr val="bg1"/>
              </a:solidFill>
            </a:endParaRPr>
          </a:p>
        </p:txBody>
      </p:sp>
      <p:sp>
        <p:nvSpPr>
          <p:cNvPr id="10" name="Oval 9"/>
          <p:cNvSpPr>
            <a:spLocks noChangeAspect="1"/>
          </p:cNvSpPr>
          <p:nvPr/>
        </p:nvSpPr>
        <p:spPr>
          <a:xfrm>
            <a:off x="200686" y="4717893"/>
            <a:ext cx="558228" cy="560465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cs typeface="Arial"/>
              </a:rPr>
              <a:t>1</a:t>
            </a:r>
            <a:endParaRPr lang="en-US" b="1" dirty="0">
              <a:cs typeface="Arial"/>
            </a:endParaRPr>
          </a:p>
        </p:txBody>
      </p:sp>
      <p:sp>
        <p:nvSpPr>
          <p:cNvPr id="11" name="Oval 10"/>
          <p:cNvSpPr>
            <a:spLocks noChangeAspect="1"/>
          </p:cNvSpPr>
          <p:nvPr/>
        </p:nvSpPr>
        <p:spPr>
          <a:xfrm>
            <a:off x="200686" y="3025533"/>
            <a:ext cx="558228" cy="560465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cs typeface="Arial"/>
              </a:rPr>
              <a:t>2</a:t>
            </a:r>
            <a:endParaRPr lang="en-US" b="1" dirty="0">
              <a:cs typeface="Arial"/>
            </a:endParaRPr>
          </a:p>
        </p:txBody>
      </p:sp>
      <p:sp>
        <p:nvSpPr>
          <p:cNvPr id="12" name="Oval 11"/>
          <p:cNvSpPr>
            <a:spLocks noChangeAspect="1"/>
          </p:cNvSpPr>
          <p:nvPr/>
        </p:nvSpPr>
        <p:spPr>
          <a:xfrm>
            <a:off x="249519" y="1406836"/>
            <a:ext cx="558228" cy="560465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cs typeface="Arial"/>
              </a:rPr>
              <a:t>3</a:t>
            </a:r>
            <a:endParaRPr lang="en-US" b="1" dirty="0">
              <a:cs typeface="Arial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6040205" y="943428"/>
            <a:ext cx="1937306" cy="7145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rgbClr val="CC0000"/>
                </a:solidFill>
              </a:rPr>
              <a:t>CLOUD SERVICE TYPES</a:t>
            </a:r>
            <a:endParaRPr lang="en-US" sz="2000" b="1" dirty="0">
              <a:solidFill>
                <a:srgbClr val="CC0000"/>
              </a:solidFill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2592711" y="943428"/>
            <a:ext cx="334226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rgbClr val="CC0000"/>
                </a:solidFill>
              </a:rPr>
              <a:t>CLOUD SERVICE </a:t>
            </a:r>
          </a:p>
          <a:p>
            <a:pPr algn="ctr"/>
            <a:r>
              <a:rPr lang="en-US" sz="2000" b="1" dirty="0" smtClean="0">
                <a:solidFill>
                  <a:srgbClr val="CC0000"/>
                </a:solidFill>
              </a:rPr>
              <a:t>EXAMPLE</a:t>
            </a:r>
            <a:endParaRPr lang="en-US" sz="2000" b="1" dirty="0">
              <a:solidFill>
                <a:srgbClr val="CC0000"/>
              </a:solidFill>
            </a:endParaRPr>
          </a:p>
        </p:txBody>
      </p:sp>
      <p:sp>
        <p:nvSpPr>
          <p:cNvPr id="15" name="Chevron 14"/>
          <p:cNvSpPr/>
          <p:nvPr/>
        </p:nvSpPr>
        <p:spPr>
          <a:xfrm>
            <a:off x="2564101" y="1643221"/>
            <a:ext cx="3962400" cy="1225296"/>
          </a:xfrm>
          <a:prstGeom prst="chevron">
            <a:avLst/>
          </a:prstGeom>
          <a:solidFill>
            <a:schemeClr val="bg1">
              <a:lumMod val="8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0">
            <a:scrgbClr r="0" g="0" b="0"/>
          </a:lnRef>
          <a:fillRef idx="3">
            <a:scrgbClr r="0" g="0" b="0"/>
          </a:fillRef>
          <a:effectRef idx="2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rtlCol="0" anchor="ctr"/>
          <a:lstStyle/>
          <a:p>
            <a:pPr marL="112713" indent="-112713">
              <a:buFontTx/>
              <a:buChar char="-"/>
            </a:pPr>
            <a:r>
              <a:rPr lang="en-US" sz="1200" dirty="0">
                <a:solidFill>
                  <a:schemeClr val="tx1"/>
                </a:solidFill>
              </a:rPr>
              <a:t>Website</a:t>
            </a:r>
          </a:p>
          <a:p>
            <a:pPr marL="112713" indent="-112713">
              <a:buFontTx/>
              <a:buChar char="-"/>
            </a:pPr>
            <a:r>
              <a:rPr lang="en-US" sz="1200" dirty="0">
                <a:solidFill>
                  <a:schemeClr val="tx1"/>
                </a:solidFill>
              </a:rPr>
              <a:t>E-commerce</a:t>
            </a:r>
          </a:p>
          <a:p>
            <a:pPr marL="112713" indent="-112713">
              <a:buFontTx/>
              <a:buChar char="-"/>
            </a:pPr>
            <a:r>
              <a:rPr lang="en-US" sz="1200" dirty="0">
                <a:solidFill>
                  <a:schemeClr val="tx1"/>
                </a:solidFill>
              </a:rPr>
              <a:t>Mobile app</a:t>
            </a:r>
          </a:p>
        </p:txBody>
      </p:sp>
      <p:sp>
        <p:nvSpPr>
          <p:cNvPr id="51" name="Chevron 50"/>
          <p:cNvSpPr/>
          <p:nvPr/>
        </p:nvSpPr>
        <p:spPr>
          <a:xfrm>
            <a:off x="2564101" y="3333132"/>
            <a:ext cx="3962400" cy="1225296"/>
          </a:xfrm>
          <a:prstGeom prst="chevron">
            <a:avLst/>
          </a:prstGeom>
          <a:solidFill>
            <a:schemeClr val="bg1">
              <a:lumMod val="8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0">
            <a:scrgbClr r="0" g="0" b="0"/>
          </a:lnRef>
          <a:fillRef idx="3">
            <a:scrgbClr r="0" g="0" b="0"/>
          </a:fillRef>
          <a:effectRef idx="2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rtlCol="0" anchor="ctr"/>
          <a:lstStyle/>
          <a:p>
            <a:pPr marL="112713" indent="-112713">
              <a:buFontTx/>
              <a:buChar char="-"/>
            </a:pPr>
            <a:r>
              <a:rPr lang="en-US" sz="1200" dirty="0">
                <a:solidFill>
                  <a:schemeClr val="tx1"/>
                </a:solidFill>
              </a:rPr>
              <a:t>Email</a:t>
            </a:r>
          </a:p>
          <a:p>
            <a:pPr marL="112713" indent="-112713">
              <a:buFontTx/>
              <a:buChar char="-"/>
            </a:pPr>
            <a:r>
              <a:rPr lang="en-US" sz="1200" dirty="0">
                <a:solidFill>
                  <a:schemeClr val="tx1"/>
                </a:solidFill>
              </a:rPr>
              <a:t>Collaboration/</a:t>
            </a:r>
            <a:r>
              <a:rPr lang="en-US" sz="1200" dirty="0" err="1">
                <a:solidFill>
                  <a:schemeClr val="tx1"/>
                </a:solidFill>
              </a:rPr>
              <a:t>Comm</a:t>
            </a:r>
            <a:endParaRPr lang="en-US" sz="1200" dirty="0">
              <a:solidFill>
                <a:schemeClr val="tx1"/>
              </a:solidFill>
            </a:endParaRPr>
          </a:p>
          <a:p>
            <a:pPr marL="112713" indent="-112713">
              <a:buFontTx/>
              <a:buChar char="-"/>
            </a:pPr>
            <a:r>
              <a:rPr lang="en-US" sz="1200" dirty="0">
                <a:solidFill>
                  <a:schemeClr val="tx1"/>
                </a:solidFill>
              </a:rPr>
              <a:t>Customer database (CRM)</a:t>
            </a:r>
          </a:p>
          <a:p>
            <a:pPr marL="112713" indent="-112713">
              <a:buFontTx/>
              <a:buChar char="-"/>
            </a:pPr>
            <a:r>
              <a:rPr lang="en-US" sz="1200" dirty="0">
                <a:solidFill>
                  <a:schemeClr val="tx1"/>
                </a:solidFill>
              </a:rPr>
              <a:t>Project management</a:t>
            </a:r>
          </a:p>
          <a:p>
            <a:pPr marL="112713" indent="-112713">
              <a:buFontTx/>
              <a:buChar char="-"/>
            </a:pPr>
            <a:r>
              <a:rPr lang="en-US" sz="1200" dirty="0">
                <a:solidFill>
                  <a:schemeClr val="tx1"/>
                </a:solidFill>
              </a:rPr>
              <a:t>Function specific (e.g. HR, finance)</a:t>
            </a:r>
          </a:p>
          <a:p>
            <a:pPr marL="112713" indent="-112713">
              <a:buFontTx/>
              <a:buChar char="-"/>
            </a:pPr>
            <a:r>
              <a:rPr lang="en-US" sz="1200" dirty="0">
                <a:solidFill>
                  <a:schemeClr val="tx1"/>
                </a:solidFill>
              </a:rPr>
              <a:t>Tablet + cloud-based data</a:t>
            </a:r>
          </a:p>
        </p:txBody>
      </p:sp>
      <p:sp>
        <p:nvSpPr>
          <p:cNvPr id="52" name="Chevron 51"/>
          <p:cNvSpPr/>
          <p:nvPr/>
        </p:nvSpPr>
        <p:spPr>
          <a:xfrm>
            <a:off x="2564101" y="5053217"/>
            <a:ext cx="3962400" cy="1225296"/>
          </a:xfrm>
          <a:prstGeom prst="chevron">
            <a:avLst/>
          </a:prstGeom>
          <a:solidFill>
            <a:schemeClr val="bg1">
              <a:lumMod val="8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0">
            <a:scrgbClr r="0" g="0" b="0"/>
          </a:lnRef>
          <a:fillRef idx="3">
            <a:scrgbClr r="0" g="0" b="0"/>
          </a:fillRef>
          <a:effectRef idx="2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rtlCol="0" anchor="ctr"/>
          <a:lstStyle/>
          <a:p>
            <a:pPr marL="112713" indent="-112713">
              <a:buFontTx/>
              <a:buChar char="-"/>
            </a:pPr>
            <a:endParaRPr lang="en-US" sz="1200" dirty="0" smtClean="0">
              <a:solidFill>
                <a:schemeClr val="tx1"/>
              </a:solidFill>
            </a:endParaRPr>
          </a:p>
          <a:p>
            <a:pPr marL="112713" indent="-112713">
              <a:buFontTx/>
              <a:buChar char="-"/>
            </a:pPr>
            <a:r>
              <a:rPr lang="en-US" sz="1200" dirty="0" smtClean="0">
                <a:solidFill>
                  <a:schemeClr val="tx1"/>
                </a:solidFill>
              </a:rPr>
              <a:t>Data </a:t>
            </a:r>
            <a:r>
              <a:rPr lang="en-US" sz="1200" dirty="0">
                <a:solidFill>
                  <a:schemeClr val="tx1"/>
                </a:solidFill>
              </a:rPr>
              <a:t>storage / Back-up</a:t>
            </a:r>
          </a:p>
          <a:p>
            <a:pPr marL="112713" indent="-112713">
              <a:buFontTx/>
              <a:buChar char="-"/>
            </a:pPr>
            <a:r>
              <a:rPr lang="en-US" sz="1200" dirty="0">
                <a:solidFill>
                  <a:schemeClr val="tx1"/>
                </a:solidFill>
              </a:rPr>
              <a:t>Application hosting</a:t>
            </a:r>
          </a:p>
          <a:p>
            <a:pPr marL="112713" indent="-112713">
              <a:buFontTx/>
              <a:buChar char="-"/>
            </a:pPr>
            <a:r>
              <a:rPr lang="en-US" sz="1200" dirty="0">
                <a:solidFill>
                  <a:schemeClr val="tx1"/>
                </a:solidFill>
              </a:rPr>
              <a:t>Servers / Systems</a:t>
            </a:r>
          </a:p>
          <a:p>
            <a:pPr marL="112713" indent="-112713">
              <a:buFontTx/>
              <a:buChar char="-"/>
            </a:pPr>
            <a:r>
              <a:rPr lang="en-US" sz="1200" dirty="0">
                <a:solidFill>
                  <a:schemeClr val="tx1"/>
                </a:solidFill>
              </a:rPr>
              <a:t>Development / Testing</a:t>
            </a:r>
          </a:p>
          <a:p>
            <a:pPr marL="112713" indent="-112713">
              <a:buFontTx/>
              <a:buChar char="-"/>
            </a:pPr>
            <a:r>
              <a:rPr lang="en-US" sz="1200" dirty="0">
                <a:solidFill>
                  <a:schemeClr val="tx1"/>
                </a:solidFill>
              </a:rPr>
              <a:t>Security</a:t>
            </a:r>
          </a:p>
          <a:p>
            <a:pPr marL="112713" indent="-112713">
              <a:buFontTx/>
              <a:buChar char="-"/>
            </a:pPr>
            <a:endParaRPr lang="en-US" sz="1200" dirty="0">
              <a:solidFill>
                <a:schemeClr val="tx1"/>
              </a:solidFill>
            </a:endParaRPr>
          </a:p>
        </p:txBody>
      </p:sp>
      <p:sp>
        <p:nvSpPr>
          <p:cNvPr id="54" name="Chevron 53"/>
          <p:cNvSpPr/>
          <p:nvPr/>
        </p:nvSpPr>
        <p:spPr>
          <a:xfrm>
            <a:off x="6040205" y="1642036"/>
            <a:ext cx="2130128" cy="1225296"/>
          </a:xfrm>
          <a:prstGeom prst="chevron">
            <a:avLst/>
          </a:prstGeom>
          <a:solidFill>
            <a:schemeClr val="bg2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0">
            <a:scrgbClr r="0" g="0" b="0"/>
          </a:lnRef>
          <a:fillRef idx="3">
            <a:scrgbClr r="0" g="0" b="0"/>
          </a:fillRef>
          <a:effectRef idx="2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rtlCol="0" anchor="ctr"/>
          <a:lstStyle/>
          <a:p>
            <a:pPr marL="112713" indent="-112713">
              <a:buFontTx/>
              <a:buChar char="-"/>
            </a:pPr>
            <a:r>
              <a:rPr lang="en-US" sz="1200" dirty="0" err="1">
                <a:solidFill>
                  <a:schemeClr val="tx1"/>
                </a:solidFill>
              </a:rPr>
              <a:t>SaaS</a:t>
            </a:r>
            <a:endParaRPr lang="en-US" sz="1200" dirty="0">
              <a:solidFill>
                <a:schemeClr val="tx1"/>
              </a:solidFill>
            </a:endParaRPr>
          </a:p>
          <a:p>
            <a:pPr marL="112713" indent="-112713">
              <a:buFontTx/>
              <a:buChar char="-"/>
            </a:pPr>
            <a:r>
              <a:rPr lang="en-US" sz="1200" dirty="0" err="1">
                <a:solidFill>
                  <a:schemeClr val="tx1"/>
                </a:solidFill>
              </a:rPr>
              <a:t>IaaS</a:t>
            </a:r>
            <a:endParaRPr lang="en-US" sz="1200" dirty="0">
              <a:solidFill>
                <a:schemeClr val="tx1"/>
              </a:solidFill>
            </a:endParaRPr>
          </a:p>
          <a:p>
            <a:pPr marL="112713" indent="-112713">
              <a:buFontTx/>
              <a:buChar char="-"/>
            </a:pPr>
            <a:endParaRPr lang="en-US" sz="1200" dirty="0">
              <a:solidFill>
                <a:schemeClr val="tx1"/>
              </a:solidFill>
            </a:endParaRPr>
          </a:p>
        </p:txBody>
      </p:sp>
      <p:sp>
        <p:nvSpPr>
          <p:cNvPr id="55" name="Chevron 54"/>
          <p:cNvSpPr/>
          <p:nvPr/>
        </p:nvSpPr>
        <p:spPr>
          <a:xfrm>
            <a:off x="6040205" y="3334318"/>
            <a:ext cx="2130128" cy="1225296"/>
          </a:xfrm>
          <a:prstGeom prst="chevron">
            <a:avLst/>
          </a:prstGeom>
          <a:solidFill>
            <a:schemeClr val="bg2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0">
            <a:scrgbClr r="0" g="0" b="0"/>
          </a:lnRef>
          <a:fillRef idx="3">
            <a:scrgbClr r="0" g="0" b="0"/>
          </a:fillRef>
          <a:effectRef idx="2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rtlCol="0" anchor="ctr"/>
          <a:lstStyle/>
          <a:p>
            <a:pPr marL="112713" indent="-112713">
              <a:buFontTx/>
              <a:buChar char="-"/>
            </a:pPr>
            <a:r>
              <a:rPr lang="en-US" sz="1200" dirty="0" err="1">
                <a:solidFill>
                  <a:schemeClr val="tx1"/>
                </a:solidFill>
              </a:rPr>
              <a:t>SaaS</a:t>
            </a:r>
            <a:endParaRPr lang="en-US" sz="1200" dirty="0">
              <a:solidFill>
                <a:schemeClr val="tx1"/>
              </a:solidFill>
            </a:endParaRPr>
          </a:p>
          <a:p>
            <a:pPr marL="112713" indent="-112713">
              <a:buFontTx/>
              <a:buChar char="-"/>
            </a:pPr>
            <a:r>
              <a:rPr lang="en-US" sz="1200" dirty="0" err="1" smtClean="0">
                <a:solidFill>
                  <a:schemeClr val="tx1"/>
                </a:solidFill>
              </a:rPr>
              <a:t>IaaS</a:t>
            </a:r>
            <a:r>
              <a:rPr lang="en-US" sz="1200" dirty="0" smtClean="0">
                <a:solidFill>
                  <a:schemeClr val="tx1"/>
                </a:solidFill>
              </a:rPr>
              <a:t> (possibly)</a:t>
            </a:r>
            <a:endParaRPr lang="en-US" sz="1200" dirty="0">
              <a:solidFill>
                <a:schemeClr val="tx1"/>
              </a:solidFill>
            </a:endParaRPr>
          </a:p>
          <a:p>
            <a:pPr marL="112713" indent="-112713">
              <a:buFontTx/>
              <a:buChar char="-"/>
            </a:pPr>
            <a:endParaRPr lang="en-US" sz="1200" dirty="0">
              <a:solidFill>
                <a:schemeClr val="tx1"/>
              </a:solidFill>
            </a:endParaRPr>
          </a:p>
        </p:txBody>
      </p:sp>
      <p:sp>
        <p:nvSpPr>
          <p:cNvPr id="22" name="Chevron 21"/>
          <p:cNvSpPr/>
          <p:nvPr/>
        </p:nvSpPr>
        <p:spPr>
          <a:xfrm>
            <a:off x="6040205" y="5054403"/>
            <a:ext cx="2130128" cy="1225296"/>
          </a:xfrm>
          <a:prstGeom prst="chevron">
            <a:avLst/>
          </a:prstGeom>
          <a:solidFill>
            <a:schemeClr val="bg2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0">
            <a:scrgbClr r="0" g="0" b="0"/>
          </a:lnRef>
          <a:fillRef idx="3">
            <a:scrgbClr r="0" g="0" b="0"/>
          </a:fillRef>
          <a:effectRef idx="2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rtlCol="0" anchor="ctr"/>
          <a:lstStyle/>
          <a:p>
            <a:pPr marL="112713" indent="-112713">
              <a:buFontTx/>
              <a:buChar char="-"/>
            </a:pPr>
            <a:r>
              <a:rPr lang="en-US" sz="1200" dirty="0" err="1">
                <a:solidFill>
                  <a:schemeClr val="tx1"/>
                </a:solidFill>
              </a:rPr>
              <a:t>SaaS</a:t>
            </a:r>
            <a:endParaRPr lang="en-US" sz="1200" dirty="0">
              <a:solidFill>
                <a:schemeClr val="tx1"/>
              </a:solidFill>
            </a:endParaRPr>
          </a:p>
          <a:p>
            <a:pPr marL="112713" indent="-112713">
              <a:buFontTx/>
              <a:buChar char="-"/>
            </a:pPr>
            <a:r>
              <a:rPr lang="en-US" sz="1200" dirty="0" err="1" smtClean="0">
                <a:solidFill>
                  <a:schemeClr val="tx1"/>
                </a:solidFill>
              </a:rPr>
              <a:t>IaaS</a:t>
            </a:r>
            <a:r>
              <a:rPr lang="en-US" sz="1200" dirty="0" smtClean="0">
                <a:solidFill>
                  <a:schemeClr val="tx1"/>
                </a:solidFill>
              </a:rPr>
              <a:t> </a:t>
            </a:r>
          </a:p>
          <a:p>
            <a:pPr marL="112713" indent="-112713">
              <a:buFontTx/>
              <a:buChar char="-"/>
            </a:pPr>
            <a:r>
              <a:rPr lang="en-US" sz="1200" dirty="0" err="1" smtClean="0">
                <a:solidFill>
                  <a:schemeClr val="tx1"/>
                </a:solidFill>
              </a:rPr>
              <a:t>PaaS</a:t>
            </a:r>
            <a:r>
              <a:rPr lang="en-US" sz="1200" dirty="0" smtClean="0">
                <a:solidFill>
                  <a:schemeClr val="tx1"/>
                </a:solidFill>
              </a:rPr>
              <a:t> (possibly)</a:t>
            </a:r>
            <a:endParaRPr lang="en-US" sz="1200" dirty="0">
              <a:solidFill>
                <a:schemeClr val="tx1"/>
              </a:solidFill>
            </a:endParaRPr>
          </a:p>
          <a:p>
            <a:pPr marL="112713" indent="-112713">
              <a:buFontTx/>
              <a:buChar char="-"/>
            </a:pPr>
            <a:endParaRPr lang="en-US" sz="12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9475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&lt;add slides about your solutions&gt;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54345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4" name="Picture 6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72" t="5155" r="11404"/>
          <a:stretch/>
        </p:blipFill>
        <p:spPr bwMode="auto">
          <a:xfrm>
            <a:off x="191361" y="993945"/>
            <a:ext cx="8490416" cy="51826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Cloud value propositions</a:t>
            </a:r>
            <a:endParaRPr lang="en-US" dirty="0"/>
          </a:p>
        </p:txBody>
      </p:sp>
      <p:sp>
        <p:nvSpPr>
          <p:cNvPr id="8" name="Rounded Rectangle 7"/>
          <p:cNvSpPr/>
          <p:nvPr/>
        </p:nvSpPr>
        <p:spPr>
          <a:xfrm rot="21014219">
            <a:off x="1717569" y="4440638"/>
            <a:ext cx="1505233" cy="749552"/>
          </a:xfrm>
          <a:prstGeom prst="roundRect">
            <a:avLst/>
          </a:prstGeom>
          <a:solidFill>
            <a:srgbClr val="CC0000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/>
              <a:t>Pay-as-you-go cost model</a:t>
            </a:r>
            <a:endParaRPr lang="en-US" sz="1600" dirty="0"/>
          </a:p>
        </p:txBody>
      </p:sp>
      <p:sp>
        <p:nvSpPr>
          <p:cNvPr id="11" name="Rounded Rectangle 10"/>
          <p:cNvSpPr/>
          <p:nvPr/>
        </p:nvSpPr>
        <p:spPr>
          <a:xfrm>
            <a:off x="-2682860" y="1108801"/>
            <a:ext cx="1505233" cy="749552"/>
          </a:xfrm>
          <a:prstGeom prst="roundRect">
            <a:avLst/>
          </a:prstGeom>
          <a:solidFill>
            <a:srgbClr val="CC0000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/>
              <a:t>Pay-for-what-you-need usage model</a:t>
            </a:r>
            <a:endParaRPr lang="en-US" sz="1600" dirty="0"/>
          </a:p>
        </p:txBody>
      </p:sp>
      <p:sp>
        <p:nvSpPr>
          <p:cNvPr id="13" name="Rounded Rectangle 12"/>
          <p:cNvSpPr/>
          <p:nvPr/>
        </p:nvSpPr>
        <p:spPr>
          <a:xfrm>
            <a:off x="-2682860" y="2891267"/>
            <a:ext cx="1505233" cy="749552"/>
          </a:xfrm>
          <a:prstGeom prst="roundRect">
            <a:avLst/>
          </a:prstGeom>
          <a:solidFill>
            <a:srgbClr val="CC0000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/>
              <a:t>Speed and agility</a:t>
            </a:r>
            <a:endParaRPr lang="en-US" sz="1600" dirty="0"/>
          </a:p>
        </p:txBody>
      </p:sp>
      <p:sp>
        <p:nvSpPr>
          <p:cNvPr id="14" name="Rounded Rectangle 13"/>
          <p:cNvSpPr/>
          <p:nvPr/>
        </p:nvSpPr>
        <p:spPr>
          <a:xfrm>
            <a:off x="-2682860" y="2000034"/>
            <a:ext cx="1505233" cy="749552"/>
          </a:xfrm>
          <a:prstGeom prst="roundRect">
            <a:avLst/>
          </a:prstGeom>
          <a:solidFill>
            <a:srgbClr val="CC0000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/>
              <a:t>Scalability</a:t>
            </a:r>
            <a:endParaRPr lang="en-US" sz="1600" dirty="0"/>
          </a:p>
        </p:txBody>
      </p:sp>
      <p:sp>
        <p:nvSpPr>
          <p:cNvPr id="15" name="Rounded Rectangle 14"/>
          <p:cNvSpPr/>
          <p:nvPr/>
        </p:nvSpPr>
        <p:spPr>
          <a:xfrm>
            <a:off x="-2682860" y="3782500"/>
            <a:ext cx="1505233" cy="749552"/>
          </a:xfrm>
          <a:prstGeom prst="roundRect">
            <a:avLst/>
          </a:prstGeom>
          <a:solidFill>
            <a:srgbClr val="CC0000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/>
              <a:t>Enabler of innovation</a:t>
            </a:r>
            <a:endParaRPr lang="en-US" sz="1600" dirty="0"/>
          </a:p>
        </p:txBody>
      </p:sp>
      <p:sp>
        <p:nvSpPr>
          <p:cNvPr id="16" name="Rounded Rectangle 15"/>
          <p:cNvSpPr/>
          <p:nvPr/>
        </p:nvSpPr>
        <p:spPr>
          <a:xfrm>
            <a:off x="-2682861" y="4673733"/>
            <a:ext cx="1505233" cy="749552"/>
          </a:xfrm>
          <a:prstGeom prst="roundRect">
            <a:avLst/>
          </a:prstGeom>
          <a:solidFill>
            <a:srgbClr val="CC0000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/>
              <a:t>Mobility / remote access</a:t>
            </a:r>
            <a:endParaRPr lang="en-US" sz="1600" dirty="0"/>
          </a:p>
        </p:txBody>
      </p:sp>
      <p:sp>
        <p:nvSpPr>
          <p:cNvPr id="17" name="Rounded Rectangle 16"/>
          <p:cNvSpPr/>
          <p:nvPr/>
        </p:nvSpPr>
        <p:spPr>
          <a:xfrm>
            <a:off x="-2682862" y="5564965"/>
            <a:ext cx="1505233" cy="749552"/>
          </a:xfrm>
          <a:prstGeom prst="roundRect">
            <a:avLst/>
          </a:prstGeom>
          <a:solidFill>
            <a:srgbClr val="CC0000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/>
              <a:t>Time savings</a:t>
            </a:r>
            <a:endParaRPr lang="en-US" sz="1600" dirty="0"/>
          </a:p>
        </p:txBody>
      </p:sp>
      <p:sp>
        <p:nvSpPr>
          <p:cNvPr id="18" name="Rounded Rectangle 17"/>
          <p:cNvSpPr/>
          <p:nvPr/>
        </p:nvSpPr>
        <p:spPr>
          <a:xfrm>
            <a:off x="9597899" y="148898"/>
            <a:ext cx="1505233" cy="749552"/>
          </a:xfrm>
          <a:prstGeom prst="roundRect">
            <a:avLst/>
          </a:prstGeom>
          <a:solidFill>
            <a:srgbClr val="CC0000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/>
              <a:t>Levels the playing field</a:t>
            </a:r>
            <a:endParaRPr lang="en-US" sz="1600" dirty="0"/>
          </a:p>
        </p:txBody>
      </p:sp>
      <p:sp>
        <p:nvSpPr>
          <p:cNvPr id="19" name="Rounded Rectangle 18"/>
          <p:cNvSpPr/>
          <p:nvPr/>
        </p:nvSpPr>
        <p:spPr>
          <a:xfrm>
            <a:off x="9597899" y="1042615"/>
            <a:ext cx="1505233" cy="749552"/>
          </a:xfrm>
          <a:prstGeom prst="roundRect">
            <a:avLst/>
          </a:prstGeom>
          <a:solidFill>
            <a:srgbClr val="CC0000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/>
              <a:t>Security improvements</a:t>
            </a:r>
            <a:endParaRPr lang="en-US" sz="1600" dirty="0"/>
          </a:p>
        </p:txBody>
      </p:sp>
      <p:sp>
        <p:nvSpPr>
          <p:cNvPr id="20" name="Rounded Rectangle 19"/>
          <p:cNvSpPr/>
          <p:nvPr/>
        </p:nvSpPr>
        <p:spPr>
          <a:xfrm>
            <a:off x="9597899" y="2000034"/>
            <a:ext cx="1505233" cy="749552"/>
          </a:xfrm>
          <a:prstGeom prst="roundRect">
            <a:avLst/>
          </a:prstGeom>
          <a:solidFill>
            <a:srgbClr val="CC0000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/>
              <a:t>User friendly</a:t>
            </a:r>
            <a:endParaRPr lang="en-US" sz="1600" dirty="0"/>
          </a:p>
        </p:txBody>
      </p:sp>
      <p:sp>
        <p:nvSpPr>
          <p:cNvPr id="21" name="Rounded Rectangle 20"/>
          <p:cNvSpPr/>
          <p:nvPr/>
        </p:nvSpPr>
        <p:spPr>
          <a:xfrm>
            <a:off x="9597898" y="3004042"/>
            <a:ext cx="1505233" cy="749552"/>
          </a:xfrm>
          <a:prstGeom prst="roundRect">
            <a:avLst/>
          </a:prstGeom>
          <a:solidFill>
            <a:srgbClr val="CC0000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/>
              <a:t>Backup / disaster recovery</a:t>
            </a:r>
            <a:endParaRPr lang="en-US" sz="1600" dirty="0"/>
          </a:p>
        </p:txBody>
      </p:sp>
      <p:sp>
        <p:nvSpPr>
          <p:cNvPr id="36" name="Rounded Rectangle 35"/>
          <p:cNvSpPr/>
          <p:nvPr/>
        </p:nvSpPr>
        <p:spPr>
          <a:xfrm>
            <a:off x="2081075" y="4562835"/>
            <a:ext cx="1505233" cy="749552"/>
          </a:xfrm>
          <a:prstGeom prst="roundRect">
            <a:avLst/>
          </a:prstGeom>
          <a:solidFill>
            <a:srgbClr val="CC0000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/>
              <a:t>Pay-for-what-you-need usage model</a:t>
            </a:r>
            <a:endParaRPr lang="en-US" sz="1600" dirty="0"/>
          </a:p>
        </p:txBody>
      </p:sp>
      <p:sp>
        <p:nvSpPr>
          <p:cNvPr id="38" name="Rounded Rectangle 37"/>
          <p:cNvSpPr/>
          <p:nvPr/>
        </p:nvSpPr>
        <p:spPr>
          <a:xfrm rot="21234006">
            <a:off x="2592969" y="4595881"/>
            <a:ext cx="1505233" cy="749552"/>
          </a:xfrm>
          <a:prstGeom prst="roundRect">
            <a:avLst/>
          </a:prstGeom>
          <a:solidFill>
            <a:srgbClr val="CC0000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/>
              <a:t>Scalability</a:t>
            </a:r>
            <a:endParaRPr lang="en-US" sz="1600" dirty="0"/>
          </a:p>
        </p:txBody>
      </p:sp>
      <p:sp>
        <p:nvSpPr>
          <p:cNvPr id="37" name="Rounded Rectangle 36"/>
          <p:cNvSpPr/>
          <p:nvPr/>
        </p:nvSpPr>
        <p:spPr>
          <a:xfrm rot="21365843">
            <a:off x="1804788" y="4554393"/>
            <a:ext cx="1505233" cy="749552"/>
          </a:xfrm>
          <a:prstGeom prst="roundRect">
            <a:avLst/>
          </a:prstGeom>
          <a:solidFill>
            <a:srgbClr val="CC0000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/>
              <a:t>Speed and agility</a:t>
            </a:r>
            <a:endParaRPr lang="en-US" sz="1600" dirty="0"/>
          </a:p>
        </p:txBody>
      </p:sp>
      <p:sp>
        <p:nvSpPr>
          <p:cNvPr id="39" name="Rounded Rectangle 38"/>
          <p:cNvSpPr/>
          <p:nvPr/>
        </p:nvSpPr>
        <p:spPr>
          <a:xfrm>
            <a:off x="2162510" y="4588023"/>
            <a:ext cx="1505233" cy="749552"/>
          </a:xfrm>
          <a:prstGeom prst="roundRect">
            <a:avLst/>
          </a:prstGeom>
          <a:solidFill>
            <a:srgbClr val="CC0000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/>
              <a:t>Enabler of innovation</a:t>
            </a:r>
            <a:endParaRPr lang="en-US" sz="1600" dirty="0"/>
          </a:p>
        </p:txBody>
      </p:sp>
      <p:sp>
        <p:nvSpPr>
          <p:cNvPr id="40" name="Rounded Rectangle 39"/>
          <p:cNvSpPr/>
          <p:nvPr/>
        </p:nvSpPr>
        <p:spPr>
          <a:xfrm>
            <a:off x="1946359" y="4298957"/>
            <a:ext cx="1505233" cy="749552"/>
          </a:xfrm>
          <a:prstGeom prst="roundRect">
            <a:avLst/>
          </a:prstGeom>
          <a:solidFill>
            <a:srgbClr val="CC0000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/>
              <a:t>Mobility / remote access</a:t>
            </a:r>
            <a:endParaRPr lang="en-US" sz="1600" dirty="0"/>
          </a:p>
        </p:txBody>
      </p:sp>
      <p:sp>
        <p:nvSpPr>
          <p:cNvPr id="41" name="Rounded Rectangle 40"/>
          <p:cNvSpPr/>
          <p:nvPr/>
        </p:nvSpPr>
        <p:spPr>
          <a:xfrm rot="739572">
            <a:off x="2376990" y="4309303"/>
            <a:ext cx="1505233" cy="749552"/>
          </a:xfrm>
          <a:prstGeom prst="roundRect">
            <a:avLst/>
          </a:prstGeom>
          <a:solidFill>
            <a:srgbClr val="CC0000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/>
              <a:t>Time savings</a:t>
            </a:r>
            <a:endParaRPr lang="en-US" sz="1600" dirty="0"/>
          </a:p>
        </p:txBody>
      </p:sp>
      <p:sp>
        <p:nvSpPr>
          <p:cNvPr id="42" name="Rounded Rectangle 41"/>
          <p:cNvSpPr/>
          <p:nvPr/>
        </p:nvSpPr>
        <p:spPr>
          <a:xfrm>
            <a:off x="1946359" y="4157276"/>
            <a:ext cx="1505233" cy="749552"/>
          </a:xfrm>
          <a:prstGeom prst="roundRect">
            <a:avLst/>
          </a:prstGeom>
          <a:solidFill>
            <a:srgbClr val="CC0000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/>
              <a:t>Levels the playing field</a:t>
            </a:r>
            <a:endParaRPr lang="en-US" sz="1600" dirty="0"/>
          </a:p>
        </p:txBody>
      </p:sp>
      <p:sp>
        <p:nvSpPr>
          <p:cNvPr id="43" name="Rounded Rectangle 42"/>
          <p:cNvSpPr/>
          <p:nvPr/>
        </p:nvSpPr>
        <p:spPr>
          <a:xfrm rot="21146473">
            <a:off x="2205268" y="4255898"/>
            <a:ext cx="1505233" cy="749552"/>
          </a:xfrm>
          <a:prstGeom prst="roundRect">
            <a:avLst/>
          </a:prstGeom>
          <a:solidFill>
            <a:srgbClr val="CC0000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/>
              <a:t>Security improvements</a:t>
            </a:r>
            <a:endParaRPr lang="en-US" sz="1600" dirty="0"/>
          </a:p>
        </p:txBody>
      </p:sp>
      <p:sp>
        <p:nvSpPr>
          <p:cNvPr id="44" name="Rounded Rectangle 43"/>
          <p:cNvSpPr/>
          <p:nvPr/>
        </p:nvSpPr>
        <p:spPr>
          <a:xfrm>
            <a:off x="2162510" y="3943665"/>
            <a:ext cx="1505233" cy="749552"/>
          </a:xfrm>
          <a:prstGeom prst="roundRect">
            <a:avLst/>
          </a:prstGeom>
          <a:solidFill>
            <a:srgbClr val="CC0000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/>
              <a:t>User friendly</a:t>
            </a:r>
            <a:endParaRPr lang="en-US" sz="1600" dirty="0"/>
          </a:p>
        </p:txBody>
      </p:sp>
      <p:sp>
        <p:nvSpPr>
          <p:cNvPr id="45" name="Rounded Rectangle 44"/>
          <p:cNvSpPr/>
          <p:nvPr/>
        </p:nvSpPr>
        <p:spPr>
          <a:xfrm>
            <a:off x="1857003" y="4298957"/>
            <a:ext cx="1505233" cy="749552"/>
          </a:xfrm>
          <a:prstGeom prst="roundRect">
            <a:avLst/>
          </a:prstGeom>
          <a:solidFill>
            <a:srgbClr val="CC0000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/>
              <a:t>Backup / disaster recovery</a:t>
            </a:r>
            <a:endParaRPr lang="en-US" sz="1600" dirty="0"/>
          </a:p>
        </p:txBody>
      </p:sp>
      <p:sp>
        <p:nvSpPr>
          <p:cNvPr id="46" name="Rounded Rectangle 45"/>
          <p:cNvSpPr/>
          <p:nvPr/>
        </p:nvSpPr>
        <p:spPr>
          <a:xfrm>
            <a:off x="-2682860" y="244393"/>
            <a:ext cx="1505233" cy="749552"/>
          </a:xfrm>
          <a:prstGeom prst="roundRect">
            <a:avLst/>
          </a:prstGeom>
          <a:solidFill>
            <a:srgbClr val="CC0000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/>
              <a:t>Pay-as-you-go cost model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1502851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36" grpId="0" animBg="1"/>
      <p:bldP spid="38" grpId="0" animBg="1"/>
      <p:bldP spid="37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Reasons for caution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45" r="9517"/>
          <a:stretch/>
        </p:blipFill>
        <p:spPr>
          <a:xfrm>
            <a:off x="0" y="936993"/>
            <a:ext cx="8839200" cy="5184648"/>
          </a:xfrm>
          <a:prstGeom prst="rect">
            <a:avLst/>
          </a:prstGeom>
        </p:spPr>
      </p:pic>
      <p:sp>
        <p:nvSpPr>
          <p:cNvPr id="4" name="Rounded Rectangle 3"/>
          <p:cNvSpPr/>
          <p:nvPr/>
        </p:nvSpPr>
        <p:spPr>
          <a:xfrm>
            <a:off x="-2682860" y="1108801"/>
            <a:ext cx="1505233" cy="749552"/>
          </a:xfrm>
          <a:prstGeom prst="roundRect">
            <a:avLst/>
          </a:prstGeom>
          <a:solidFill>
            <a:srgbClr val="CC0000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/>
              <a:t>Integration challenges</a:t>
            </a:r>
            <a:endParaRPr lang="en-US" sz="1600" dirty="0"/>
          </a:p>
        </p:txBody>
      </p:sp>
      <p:sp>
        <p:nvSpPr>
          <p:cNvPr id="5" name="Rounded Rectangle 4"/>
          <p:cNvSpPr/>
          <p:nvPr/>
        </p:nvSpPr>
        <p:spPr>
          <a:xfrm>
            <a:off x="-2682860" y="2891267"/>
            <a:ext cx="1505233" cy="749552"/>
          </a:xfrm>
          <a:prstGeom prst="roundRect">
            <a:avLst/>
          </a:prstGeom>
          <a:solidFill>
            <a:srgbClr val="CC0000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/>
              <a:t>Vendor lock-in</a:t>
            </a:r>
            <a:endParaRPr lang="en-US" sz="1600" dirty="0"/>
          </a:p>
        </p:txBody>
      </p:sp>
      <p:sp>
        <p:nvSpPr>
          <p:cNvPr id="7" name="Rounded Rectangle 6"/>
          <p:cNvSpPr/>
          <p:nvPr/>
        </p:nvSpPr>
        <p:spPr>
          <a:xfrm>
            <a:off x="-2682860" y="2000034"/>
            <a:ext cx="1505233" cy="749552"/>
          </a:xfrm>
          <a:prstGeom prst="roundRect">
            <a:avLst/>
          </a:prstGeom>
          <a:solidFill>
            <a:srgbClr val="CC0000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/>
              <a:t>Unexpected costs</a:t>
            </a:r>
            <a:endParaRPr lang="en-US" sz="1600" dirty="0"/>
          </a:p>
        </p:txBody>
      </p:sp>
      <p:sp>
        <p:nvSpPr>
          <p:cNvPr id="8" name="Rounded Rectangle 7"/>
          <p:cNvSpPr/>
          <p:nvPr/>
        </p:nvSpPr>
        <p:spPr>
          <a:xfrm>
            <a:off x="-2682860" y="3782500"/>
            <a:ext cx="1505233" cy="749552"/>
          </a:xfrm>
          <a:prstGeom prst="roundRect">
            <a:avLst/>
          </a:prstGeom>
          <a:solidFill>
            <a:srgbClr val="CC0000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/>
              <a:t>Reliability</a:t>
            </a:r>
            <a:endParaRPr lang="en-US" sz="1600" dirty="0"/>
          </a:p>
        </p:txBody>
      </p:sp>
      <p:sp>
        <p:nvSpPr>
          <p:cNvPr id="9" name="Rounded Rectangle 8"/>
          <p:cNvSpPr/>
          <p:nvPr/>
        </p:nvSpPr>
        <p:spPr>
          <a:xfrm>
            <a:off x="-2682861" y="4673733"/>
            <a:ext cx="1505233" cy="749552"/>
          </a:xfrm>
          <a:prstGeom prst="roundRect">
            <a:avLst/>
          </a:prstGeom>
          <a:solidFill>
            <a:srgbClr val="CC0000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/>
              <a:t>Flexibility / control trade-offs</a:t>
            </a:r>
            <a:endParaRPr lang="en-US" sz="1600" dirty="0"/>
          </a:p>
        </p:txBody>
      </p:sp>
      <p:sp>
        <p:nvSpPr>
          <p:cNvPr id="10" name="Rounded Rectangle 9"/>
          <p:cNvSpPr/>
          <p:nvPr/>
        </p:nvSpPr>
        <p:spPr>
          <a:xfrm>
            <a:off x="-2682862" y="5564965"/>
            <a:ext cx="1505233" cy="749552"/>
          </a:xfrm>
          <a:prstGeom prst="roundRect">
            <a:avLst/>
          </a:prstGeom>
          <a:solidFill>
            <a:srgbClr val="CC0000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/>
              <a:t>Process / policy requirements</a:t>
            </a:r>
            <a:endParaRPr lang="en-US" sz="1600" dirty="0"/>
          </a:p>
        </p:txBody>
      </p:sp>
      <p:sp>
        <p:nvSpPr>
          <p:cNvPr id="11" name="Rounded Rectangle 10"/>
          <p:cNvSpPr/>
          <p:nvPr/>
        </p:nvSpPr>
        <p:spPr>
          <a:xfrm>
            <a:off x="-2682860" y="244393"/>
            <a:ext cx="1505233" cy="749552"/>
          </a:xfrm>
          <a:prstGeom prst="roundRect">
            <a:avLst/>
          </a:prstGeom>
          <a:solidFill>
            <a:srgbClr val="CC0000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/>
              <a:t>Broadband dependent</a:t>
            </a:r>
            <a:endParaRPr lang="en-US" sz="1600" dirty="0"/>
          </a:p>
        </p:txBody>
      </p:sp>
      <p:sp>
        <p:nvSpPr>
          <p:cNvPr id="12" name="Rounded Rectangle 11"/>
          <p:cNvSpPr/>
          <p:nvPr/>
        </p:nvSpPr>
        <p:spPr>
          <a:xfrm>
            <a:off x="9322233" y="562217"/>
            <a:ext cx="1505233" cy="749552"/>
          </a:xfrm>
          <a:prstGeom prst="roundRect">
            <a:avLst/>
          </a:prstGeom>
          <a:solidFill>
            <a:srgbClr val="CC0000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/>
              <a:t>Performance</a:t>
            </a:r>
            <a:endParaRPr lang="en-US" sz="1600" dirty="0"/>
          </a:p>
        </p:txBody>
      </p:sp>
      <p:sp>
        <p:nvSpPr>
          <p:cNvPr id="13" name="Rounded Rectangle 12"/>
          <p:cNvSpPr/>
          <p:nvPr/>
        </p:nvSpPr>
        <p:spPr>
          <a:xfrm>
            <a:off x="9322233" y="1453450"/>
            <a:ext cx="1505233" cy="749552"/>
          </a:xfrm>
          <a:prstGeom prst="roundRect">
            <a:avLst/>
          </a:prstGeom>
          <a:solidFill>
            <a:srgbClr val="CC0000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/>
              <a:t>Security</a:t>
            </a:r>
            <a:endParaRPr lang="en-US" sz="1600" dirty="0"/>
          </a:p>
        </p:txBody>
      </p:sp>
      <p:sp>
        <p:nvSpPr>
          <p:cNvPr id="14" name="Rounded Rectangle 13"/>
          <p:cNvSpPr/>
          <p:nvPr/>
        </p:nvSpPr>
        <p:spPr>
          <a:xfrm>
            <a:off x="9322232" y="2344683"/>
            <a:ext cx="1505233" cy="749552"/>
          </a:xfrm>
          <a:prstGeom prst="roundRect">
            <a:avLst/>
          </a:prstGeom>
          <a:solidFill>
            <a:srgbClr val="CC0000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/>
              <a:t>Regulatory uncertainty</a:t>
            </a:r>
            <a:endParaRPr lang="en-US" sz="1600" dirty="0"/>
          </a:p>
        </p:txBody>
      </p:sp>
      <p:sp>
        <p:nvSpPr>
          <p:cNvPr id="15" name="Rounded Rectangle 14"/>
          <p:cNvSpPr/>
          <p:nvPr/>
        </p:nvSpPr>
        <p:spPr>
          <a:xfrm>
            <a:off x="9322231" y="3235915"/>
            <a:ext cx="1505233" cy="749552"/>
          </a:xfrm>
          <a:prstGeom prst="roundRect">
            <a:avLst/>
          </a:prstGeom>
          <a:solidFill>
            <a:srgbClr val="CC0000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/>
              <a:t>Confusing SLAs</a:t>
            </a:r>
            <a:endParaRPr lang="en-US" sz="1600" dirty="0"/>
          </a:p>
        </p:txBody>
      </p:sp>
      <p:sp>
        <p:nvSpPr>
          <p:cNvPr id="24" name="Rounded Rectangle 23"/>
          <p:cNvSpPr/>
          <p:nvPr/>
        </p:nvSpPr>
        <p:spPr>
          <a:xfrm>
            <a:off x="5687637" y="4532052"/>
            <a:ext cx="1505233" cy="749552"/>
          </a:xfrm>
          <a:prstGeom prst="roundRect">
            <a:avLst/>
          </a:prstGeom>
          <a:solidFill>
            <a:srgbClr val="CC0000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/>
              <a:t>Security</a:t>
            </a:r>
            <a:endParaRPr lang="en-US" sz="1600" dirty="0"/>
          </a:p>
        </p:txBody>
      </p:sp>
      <p:sp>
        <p:nvSpPr>
          <p:cNvPr id="22" name="Rounded Rectangle 21"/>
          <p:cNvSpPr/>
          <p:nvPr/>
        </p:nvSpPr>
        <p:spPr>
          <a:xfrm rot="21143970">
            <a:off x="5336830" y="4451357"/>
            <a:ext cx="1505233" cy="749552"/>
          </a:xfrm>
          <a:prstGeom prst="roundRect">
            <a:avLst/>
          </a:prstGeom>
          <a:solidFill>
            <a:srgbClr val="CC0000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/>
              <a:t>Broadband dependent</a:t>
            </a:r>
            <a:endParaRPr lang="en-US" sz="1600" dirty="0"/>
          </a:p>
        </p:txBody>
      </p:sp>
      <p:sp>
        <p:nvSpPr>
          <p:cNvPr id="16" name="Rounded Rectangle 15"/>
          <p:cNvSpPr/>
          <p:nvPr/>
        </p:nvSpPr>
        <p:spPr>
          <a:xfrm rot="577885">
            <a:off x="6009691" y="4532052"/>
            <a:ext cx="1505233" cy="749552"/>
          </a:xfrm>
          <a:prstGeom prst="roundRect">
            <a:avLst/>
          </a:prstGeom>
          <a:solidFill>
            <a:srgbClr val="CC0000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/>
              <a:t>Integration challenges</a:t>
            </a:r>
            <a:endParaRPr lang="en-US" sz="1600" dirty="0"/>
          </a:p>
        </p:txBody>
      </p:sp>
      <p:sp>
        <p:nvSpPr>
          <p:cNvPr id="17" name="Rounded Rectangle 16"/>
          <p:cNvSpPr/>
          <p:nvPr/>
        </p:nvSpPr>
        <p:spPr>
          <a:xfrm>
            <a:off x="5621502" y="4549584"/>
            <a:ext cx="1505233" cy="749552"/>
          </a:xfrm>
          <a:prstGeom prst="roundRect">
            <a:avLst/>
          </a:prstGeom>
          <a:solidFill>
            <a:srgbClr val="CC0000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/>
              <a:t>Vendor lock-in</a:t>
            </a:r>
            <a:endParaRPr lang="en-US" sz="1600" dirty="0"/>
          </a:p>
        </p:txBody>
      </p:sp>
      <p:sp>
        <p:nvSpPr>
          <p:cNvPr id="19" name="Rounded Rectangle 18"/>
          <p:cNvSpPr/>
          <p:nvPr/>
        </p:nvSpPr>
        <p:spPr>
          <a:xfrm>
            <a:off x="5293872" y="4421296"/>
            <a:ext cx="1505233" cy="749552"/>
          </a:xfrm>
          <a:prstGeom prst="roundRect">
            <a:avLst/>
          </a:prstGeom>
          <a:solidFill>
            <a:srgbClr val="CC0000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/>
              <a:t>Reliability</a:t>
            </a:r>
            <a:endParaRPr lang="en-US" sz="1600" dirty="0"/>
          </a:p>
        </p:txBody>
      </p:sp>
      <p:sp>
        <p:nvSpPr>
          <p:cNvPr id="20" name="Rounded Rectangle 19"/>
          <p:cNvSpPr/>
          <p:nvPr/>
        </p:nvSpPr>
        <p:spPr>
          <a:xfrm rot="21038328">
            <a:off x="6027102" y="4451356"/>
            <a:ext cx="1505233" cy="749552"/>
          </a:xfrm>
          <a:prstGeom prst="roundRect">
            <a:avLst/>
          </a:prstGeom>
          <a:solidFill>
            <a:srgbClr val="CC0000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/>
              <a:t>Flexibility / control trade-offs</a:t>
            </a:r>
            <a:endParaRPr lang="en-US" sz="1600" dirty="0"/>
          </a:p>
        </p:txBody>
      </p:sp>
      <p:sp>
        <p:nvSpPr>
          <p:cNvPr id="18" name="Rounded Rectangle 17"/>
          <p:cNvSpPr/>
          <p:nvPr/>
        </p:nvSpPr>
        <p:spPr>
          <a:xfrm>
            <a:off x="5687636" y="4174808"/>
            <a:ext cx="1505233" cy="749552"/>
          </a:xfrm>
          <a:prstGeom prst="roundRect">
            <a:avLst/>
          </a:prstGeom>
          <a:solidFill>
            <a:srgbClr val="CC0000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/>
              <a:t>Unexpected costs</a:t>
            </a:r>
            <a:endParaRPr lang="en-US" sz="1600" dirty="0"/>
          </a:p>
        </p:txBody>
      </p:sp>
      <p:sp>
        <p:nvSpPr>
          <p:cNvPr id="21" name="Rounded Rectangle 20"/>
          <p:cNvSpPr/>
          <p:nvPr/>
        </p:nvSpPr>
        <p:spPr>
          <a:xfrm>
            <a:off x="5687637" y="4355104"/>
            <a:ext cx="1505233" cy="749552"/>
          </a:xfrm>
          <a:prstGeom prst="roundRect">
            <a:avLst/>
          </a:prstGeom>
          <a:solidFill>
            <a:srgbClr val="CC0000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/>
              <a:t>Process / policy requirements</a:t>
            </a:r>
            <a:endParaRPr lang="en-US" sz="1600" dirty="0"/>
          </a:p>
        </p:txBody>
      </p:sp>
      <p:sp>
        <p:nvSpPr>
          <p:cNvPr id="23" name="Rounded Rectangle 22"/>
          <p:cNvSpPr/>
          <p:nvPr/>
        </p:nvSpPr>
        <p:spPr>
          <a:xfrm rot="20900417">
            <a:off x="6017828" y="4478299"/>
            <a:ext cx="1505233" cy="749552"/>
          </a:xfrm>
          <a:prstGeom prst="roundRect">
            <a:avLst/>
          </a:prstGeom>
          <a:solidFill>
            <a:srgbClr val="CC0000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/>
              <a:t>Performance</a:t>
            </a:r>
            <a:endParaRPr lang="en-US" sz="1600" dirty="0"/>
          </a:p>
        </p:txBody>
      </p:sp>
      <p:sp>
        <p:nvSpPr>
          <p:cNvPr id="25" name="Rounded Rectangle 24"/>
          <p:cNvSpPr/>
          <p:nvPr/>
        </p:nvSpPr>
        <p:spPr>
          <a:xfrm>
            <a:off x="5379788" y="4478299"/>
            <a:ext cx="1505233" cy="749552"/>
          </a:xfrm>
          <a:prstGeom prst="roundRect">
            <a:avLst/>
          </a:prstGeom>
          <a:solidFill>
            <a:srgbClr val="CC0000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/>
              <a:t>Regulatory uncertainty</a:t>
            </a:r>
            <a:endParaRPr lang="en-US" sz="1600" dirty="0"/>
          </a:p>
        </p:txBody>
      </p:sp>
      <p:sp>
        <p:nvSpPr>
          <p:cNvPr id="26" name="Rounded Rectangle 25"/>
          <p:cNvSpPr/>
          <p:nvPr/>
        </p:nvSpPr>
        <p:spPr>
          <a:xfrm>
            <a:off x="5957596" y="4355104"/>
            <a:ext cx="1505233" cy="749552"/>
          </a:xfrm>
          <a:prstGeom prst="roundRect">
            <a:avLst/>
          </a:prstGeom>
          <a:solidFill>
            <a:srgbClr val="CC0000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/>
              <a:t>Confusing SLAs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7429804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2" grpId="0" animBg="1"/>
      <p:bldP spid="16" grpId="0" animBg="1"/>
      <p:bldP spid="17" grpId="0" animBg="1"/>
      <p:bldP spid="19" grpId="0" animBg="1"/>
      <p:bldP spid="20" grpId="0" animBg="1"/>
      <p:bldP spid="18" grpId="0" animBg="1"/>
      <p:bldP spid="21" grpId="0" animBg="1"/>
      <p:bldP spid="23" grpId="0" animBg="1"/>
      <p:bldP spid="25" grpId="0" animBg="1"/>
      <p:bldP spid="2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Gotham Book"/>
                <a:cs typeface="Gotham Book"/>
              </a:rPr>
              <a:t>Questions?</a:t>
            </a:r>
            <a:endParaRPr lang="en-US" dirty="0">
              <a:latin typeface="Gotham Book"/>
              <a:cs typeface="Gotham Book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81947" y="1433838"/>
            <a:ext cx="2817719" cy="48399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79280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1_CompTIA_ED_2.12">
  <a:themeElements>
    <a:clrScheme name="Breeze">
      <a:dk1>
        <a:sysClr val="windowText" lastClr="000000"/>
      </a:dk1>
      <a:lt1>
        <a:sysClr val="window" lastClr="FFFFFF"/>
      </a:lt1>
      <a:dk2>
        <a:srgbClr val="09213B"/>
      </a:dk2>
      <a:lt2>
        <a:srgbClr val="D5EDF4"/>
      </a:lt2>
      <a:accent1>
        <a:srgbClr val="2C7C9F"/>
      </a:accent1>
      <a:accent2>
        <a:srgbClr val="244A58"/>
      </a:accent2>
      <a:accent3>
        <a:srgbClr val="E2751D"/>
      </a:accent3>
      <a:accent4>
        <a:srgbClr val="FFB400"/>
      </a:accent4>
      <a:accent5>
        <a:srgbClr val="7EB606"/>
      </a:accent5>
      <a:accent6>
        <a:srgbClr val="C00000"/>
      </a:accent6>
      <a:hlink>
        <a:srgbClr val="7030A0"/>
      </a:hlink>
      <a:folHlink>
        <a:srgbClr val="00B0F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482D02758B81A479A52E40967617123" ma:contentTypeVersion="3" ma:contentTypeDescription="Create a new document." ma:contentTypeScope="" ma:versionID="3edccd61340247c41d1b5e361c0962d2">
  <xsd:schema xmlns:xsd="http://www.w3.org/2001/XMLSchema" xmlns:xs="http://www.w3.org/2001/XMLSchema" xmlns:p="http://schemas.microsoft.com/office/2006/metadata/properties" xmlns:ns2="efa9fb90-e1c7-429f-bf5e-582bcc9d2cd4" targetNamespace="http://schemas.microsoft.com/office/2006/metadata/properties" ma:root="true" ma:fieldsID="607c8fcfbc7d64b6904654c867f8f5df" ns2:_="">
    <xsd:import namespace="efa9fb90-e1c7-429f-bf5e-582bcc9d2cd4"/>
    <xsd:element name="properties">
      <xsd:complexType>
        <xsd:sequence>
          <xsd:element name="documentManagement">
            <xsd:complexType>
              <xsd:all>
                <xsd:element ref="ns2:Tags"/>
                <xsd:element ref="ns2:Department_x0020_Owner"/>
                <xsd:element ref="ns2:Document_x0020_Descrip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fa9fb90-e1c7-429f-bf5e-582bcc9d2cd4" elementFormDefault="qualified">
    <xsd:import namespace="http://schemas.microsoft.com/office/2006/documentManagement/types"/>
    <xsd:import namespace="http://schemas.microsoft.com/office/infopath/2007/PartnerControls"/>
    <xsd:element name="Tags" ma:index="8" ma:displayName="Tags" ma:description="Please separate your tags with a , (comma)" ma:indexed="true" ma:internalName="Tags">
      <xsd:simpleType>
        <xsd:restriction base="dms:Text">
          <xsd:maxLength value="255"/>
        </xsd:restriction>
      </xsd:simpleType>
    </xsd:element>
    <xsd:element name="Department_x0020_Owner" ma:index="9" ma:displayName="Department Owner" ma:default="Events" ma:format="Dropdown" ma:internalName="Department_x0020_Owner">
      <xsd:simpleType>
        <xsd:restriction base="dms:Choice">
          <xsd:enumeration value="Administrative"/>
          <xsd:enumeration value="Events"/>
          <xsd:enumeration value="Educational Foundation"/>
          <xsd:enumeration value="Finance"/>
          <xsd:enumeration value="Human Resources"/>
          <xsd:enumeration value="Industry Development"/>
          <xsd:enumeration value="Industry Relations"/>
          <xsd:enumeration value="Information Services"/>
          <xsd:enumeration value="Legal"/>
          <xsd:enumeration value="Marketing"/>
          <xsd:enumeration value="Operations"/>
          <xsd:enumeration value="Public Policy"/>
          <xsd:enumeration value="Research"/>
          <xsd:enumeration value="Skills Development"/>
          <xsd:enumeration value="Strategic Relationships"/>
        </xsd:restriction>
      </xsd:simpleType>
    </xsd:element>
    <xsd:element name="Document_x0020_Description" ma:index="10" nillable="true" ma:displayName="Document Description" ma:internalName="Document_x0020_Description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LongProperties xmlns="http://schemas.microsoft.com/office/2006/metadata/longProperties"/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41314325-4EF6-4F26-BE7E-FBEED19518C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efa9fb90-e1c7-429f-bf5e-582bcc9d2cd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C593B938-003E-4A3F-AA4D-34F1844BA075}">
  <ds:schemaRefs>
    <ds:schemaRef ds:uri="http://schemas.microsoft.com/office/2006/metadata/longProperties"/>
  </ds:schemaRefs>
</ds:datastoreItem>
</file>

<file path=customXml/itemProps3.xml><?xml version="1.0" encoding="utf-8"?>
<ds:datastoreItem xmlns:ds="http://schemas.openxmlformats.org/officeDocument/2006/customXml" ds:itemID="{7E15B23E-60F1-4ACA-90B0-6C3A1C28D7A7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CompTIA_ED_2.12.pot</Template>
  <TotalTime>24845</TotalTime>
  <Words>386</Words>
  <Application>Microsoft Office PowerPoint</Application>
  <PresentationFormat>On-screen Show (4:3)</PresentationFormat>
  <Paragraphs>124</Paragraphs>
  <Slides>10</Slides>
  <Notes>3</Notes>
  <HiddenSlides>0</HiddenSlides>
  <MMClips>0</MMClips>
  <ScaleCrop>false</ScaleCrop>
  <HeadingPairs>
    <vt:vector size="4" baseType="variant">
      <vt:variant>
        <vt:lpstr>Theme</vt:lpstr>
      </vt:variant>
      <vt:variant>
        <vt:i4>3</vt:i4>
      </vt:variant>
      <vt:variant>
        <vt:lpstr>Slide Titles</vt:lpstr>
      </vt:variant>
      <vt:variant>
        <vt:i4>10</vt:i4>
      </vt:variant>
    </vt:vector>
  </HeadingPairs>
  <TitlesOfParts>
    <vt:vector size="13" baseType="lpstr">
      <vt:lpstr>Custom Design</vt:lpstr>
      <vt:lpstr>1_CompTIA_ED_2.12</vt:lpstr>
      <vt:lpstr>Office Theme</vt:lpstr>
      <vt:lpstr>&lt;Replace with Session Title&gt;</vt:lpstr>
      <vt:lpstr>On tap today</vt:lpstr>
      <vt:lpstr>Top level overview of IT operating models</vt:lpstr>
      <vt:lpstr>Typical cloud adoption progression</vt:lpstr>
      <vt:lpstr>A simplified look at the cloud ecosystem</vt:lpstr>
      <vt:lpstr>PowerPoint Presentation</vt:lpstr>
      <vt:lpstr>Cloud value propositions</vt:lpstr>
      <vt:lpstr>Reasons for caution</vt:lpstr>
      <vt:lpstr>Questions?</vt:lpstr>
      <vt:lpstr>Thank You!</vt:lpstr>
    </vt:vector>
  </TitlesOfParts>
  <Company>CEA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CompTIA PowerPoint Template</dc:title>
  <dc:creator>John  Lindsey</dc:creator>
  <cp:lastModifiedBy>Teresa Sears</cp:lastModifiedBy>
  <cp:revision>316</cp:revision>
  <cp:lastPrinted>2013-06-25T14:59:28Z</cp:lastPrinted>
  <dcterms:created xsi:type="dcterms:W3CDTF">2012-01-22T15:26:31Z</dcterms:created>
  <dcterms:modified xsi:type="dcterms:W3CDTF">2013-11-26T20:37:00Z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Document Description">
    <vt:lpwstr>Template for general CompTIA PPTs</vt:lpwstr>
  </property>
  <property fmtid="{D5CDD505-2E9C-101B-9397-08002B2CF9AE}" pid="3" name="Tags">
    <vt:lpwstr>templates, powerpoint, presentation, comptia</vt:lpwstr>
  </property>
  <property fmtid="{D5CDD505-2E9C-101B-9397-08002B2CF9AE}" pid="4" name="Department Owner">
    <vt:lpwstr>Marketing</vt:lpwstr>
  </property>
</Properties>
</file>